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9" r:id="rId2"/>
    <p:sldId id="267" r:id="rId3"/>
    <p:sldId id="272" r:id="rId4"/>
    <p:sldId id="262" r:id="rId5"/>
    <p:sldId id="263" r:id="rId6"/>
    <p:sldId id="264" r:id="rId7"/>
    <p:sldId id="268" r:id="rId8"/>
    <p:sldId id="269" r:id="rId9"/>
    <p:sldId id="271" r:id="rId10"/>
    <p:sldId id="270" r:id="rId11"/>
    <p:sldId id="261" r:id="rId12"/>
    <p:sldId id="260" r:id="rId13"/>
    <p:sldId id="257" r:id="rId14"/>
    <p:sldId id="265" r:id="rId15"/>
    <p:sldId id="273" r:id="rId16"/>
    <p:sldId id="275" r:id="rId17"/>
    <p:sldId id="276" r:id="rId18"/>
    <p:sldId id="274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38FBC-74D4-43B3-8731-9A1C63B21A93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16289-D8A5-44D4-B96F-8D1C1891E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5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16289-D8A5-44D4-B96F-8D1C1891E0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3299-197F-4261-9C61-2ECC701A06A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AEE1AB-3735-4199-B619-7FF682EAAA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3299-197F-4261-9C61-2ECC701A06A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E1AB-3735-4199-B619-7FF682EA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EAEE1AB-3735-4199-B619-7FF682EAAA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3299-197F-4261-9C61-2ECC701A06A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3299-197F-4261-9C61-2ECC701A06A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EAEE1AB-3735-4199-B619-7FF682EAAA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3299-197F-4261-9C61-2ECC701A06A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AEE1AB-3735-4199-B619-7FF682EAAA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8C3299-197F-4261-9C61-2ECC701A06A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E1AB-3735-4199-B619-7FF682EAAA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3299-197F-4261-9C61-2ECC701A06A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EAEE1AB-3735-4199-B619-7FF682EAAA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3299-197F-4261-9C61-2ECC701A06A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EAEE1AB-3735-4199-B619-7FF682EA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3299-197F-4261-9C61-2ECC701A06A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AEE1AB-3735-4199-B619-7FF682EA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AEE1AB-3735-4199-B619-7FF682EAAA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3299-197F-4261-9C61-2ECC701A06A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EAEE1AB-3735-4199-B619-7FF682EAAA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8C3299-197F-4261-9C61-2ECC701A06A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8C3299-197F-4261-9C61-2ECC701A06A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AEE1AB-3735-4199-B619-7FF682EAAA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763000" cy="3429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Warm Up: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How many variables did you have in your Slow flier experiment?</a:t>
            </a:r>
          </a:p>
          <a:p>
            <a:pPr algn="l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CW: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Cornell notes on variables</a:t>
            </a:r>
          </a:p>
          <a:p>
            <a:pPr algn="l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HW: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Write a reflection on your slow flier experiment…. 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Did you have variables? 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did you have controlled variables?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Did all your variables stay the same?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How many changed variables did you have?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1905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LT: I am learning about variables. The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purpose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to understand the factors within an experiment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Today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will learn what a variable is and what the different types of variables are within an experiment. 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73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Cup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to write a science sentence in the right-hand of your Cornell notes.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Cup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you identify the variables?</a:t>
            </a:r>
          </a:p>
          <a:p>
            <a:pPr lvl="1"/>
            <a:r>
              <a:rPr lang="en-US" dirty="0" smtClean="0"/>
              <a:t>Type of cup</a:t>
            </a:r>
          </a:p>
          <a:p>
            <a:pPr lvl="1"/>
            <a:r>
              <a:rPr lang="en-US" dirty="0" smtClean="0"/>
              <a:t>Type of index card</a:t>
            </a:r>
          </a:p>
          <a:p>
            <a:pPr lvl="1"/>
            <a:r>
              <a:rPr lang="en-US" dirty="0" smtClean="0"/>
              <a:t>The person who turned over the card….</a:t>
            </a:r>
          </a:p>
          <a:p>
            <a:pPr lvl="1"/>
            <a:r>
              <a:rPr lang="en-US" dirty="0" smtClean="0"/>
              <a:t>Amount of water in each cup</a:t>
            </a:r>
          </a:p>
          <a:p>
            <a:pPr lvl="1"/>
            <a:endParaRPr lang="en-US" dirty="0"/>
          </a:p>
          <a:p>
            <a:r>
              <a:rPr lang="en-US" dirty="0" smtClean="0"/>
              <a:t>What variables are the controlled variables?</a:t>
            </a:r>
          </a:p>
          <a:p>
            <a:pPr lvl="1"/>
            <a:r>
              <a:rPr lang="en-US" dirty="0" smtClean="0"/>
              <a:t>Type of cups</a:t>
            </a:r>
          </a:p>
          <a:p>
            <a:pPr lvl="1"/>
            <a:r>
              <a:rPr lang="en-US" dirty="0" smtClean="0"/>
              <a:t>Type of index cards</a:t>
            </a:r>
          </a:p>
          <a:p>
            <a:pPr lvl="1"/>
            <a:r>
              <a:rPr lang="en-US" dirty="0" smtClean="0"/>
              <a:t>The person who turned over the card and cup</a:t>
            </a:r>
          </a:p>
          <a:p>
            <a:r>
              <a:rPr lang="en-US" dirty="0" smtClean="0"/>
              <a:t>What variable was the ONE changed variable?</a:t>
            </a:r>
          </a:p>
          <a:p>
            <a:pPr lvl="1"/>
            <a:r>
              <a:rPr lang="en-US" dirty="0" smtClean="0"/>
              <a:t>The amount of water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7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about the difference between…..</a:t>
            </a:r>
          </a:p>
          <a:p>
            <a:pPr lvl="3"/>
            <a:r>
              <a:rPr lang="en-US" sz="53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Variables</a:t>
            </a:r>
          </a:p>
          <a:p>
            <a:r>
              <a:rPr lang="en-US" sz="6000" b="1" dirty="0" smtClean="0">
                <a:latin typeface="Aharoni" pitchFamily="2" charset="-79"/>
                <a:cs typeface="Aharoni" pitchFamily="2" charset="-79"/>
              </a:rPr>
              <a:t>Control</a:t>
            </a:r>
          </a:p>
          <a:p>
            <a:r>
              <a:rPr lang="en-US" sz="2800" b="1" dirty="0" smtClean="0">
                <a:cs typeface="Aharoni" pitchFamily="2" charset="-79"/>
              </a:rPr>
              <a:t>As applies to an scientific experiment!!!!</a:t>
            </a:r>
            <a:endParaRPr lang="en-US" sz="2800" b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7081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71600"/>
          </a:xfrm>
        </p:spPr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en-US" sz="2700" u="sng" dirty="0">
                <a:solidFill>
                  <a:prstClr val="black"/>
                </a:solidFill>
                <a:ea typeface="+mn-ea"/>
                <a:cs typeface="+mn-cs"/>
              </a:rPr>
              <a:t>What is the difference between a </a:t>
            </a:r>
            <a:r>
              <a:rPr lang="en-US" sz="2700" u="sng" dirty="0" smtClean="0">
                <a:solidFill>
                  <a:prstClr val="black"/>
                </a:solidFill>
                <a:ea typeface="+mn-ea"/>
                <a:cs typeface="+mn-cs"/>
              </a:rPr>
              <a:t>independent variable a variable  </a:t>
            </a:r>
            <a:r>
              <a:rPr lang="en-US" sz="2700" u="sng" dirty="0">
                <a:solidFill>
                  <a:prstClr val="black"/>
                </a:solidFill>
                <a:ea typeface="+mn-ea"/>
                <a:cs typeface="+mn-cs"/>
              </a:rPr>
              <a:t>and a control? </a:t>
            </a:r>
            <a:r>
              <a:rPr lang="en-US" sz="27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7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503920" cy="4572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en-US" b="1" u="sng" dirty="0" smtClean="0"/>
          </a:p>
          <a:p>
            <a:pPr algn="ctr">
              <a:buNone/>
            </a:pPr>
            <a:endParaRPr lang="en-US" b="1" u="sng" dirty="0"/>
          </a:p>
          <a:p>
            <a:pPr algn="ctr">
              <a:buNone/>
            </a:pPr>
            <a:r>
              <a:rPr lang="en-US" b="1" u="sng" dirty="0" smtClean="0"/>
              <a:t>Independent Variable: </a:t>
            </a:r>
            <a:r>
              <a:rPr lang="en-US" dirty="0" smtClean="0"/>
              <a:t>Is the ONE change variable in an experiment. This variable is the reason for the experiment.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u="sng" dirty="0" smtClean="0"/>
              <a:t>Variable</a:t>
            </a:r>
            <a:r>
              <a:rPr lang="en-US" b="1" u="sng" dirty="0"/>
              <a:t>: </a:t>
            </a:r>
            <a:r>
              <a:rPr lang="en-US" dirty="0"/>
              <a:t>a factor that can change in an experiment. </a:t>
            </a: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b="1" u="sng" dirty="0"/>
              <a:t>Control: </a:t>
            </a:r>
            <a:r>
              <a:rPr lang="en-US" dirty="0"/>
              <a:t>a factor that stays constant in an experiment.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are there variables that stay the same within an experiment?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1524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LT: We will learn the expectations of an Exit Ticket. The purpose is to know what is needed to receive an “A”.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05000"/>
            <a:ext cx="8503920" cy="4194048"/>
          </a:xfrm>
        </p:spPr>
        <p:txBody>
          <a:bodyPr/>
          <a:lstStyle/>
          <a:p>
            <a:r>
              <a:rPr lang="en-US" dirty="0" smtClean="0"/>
              <a:t>Warm-Up: Complete concept map for this weeks knowledge on your Daily Catch.</a:t>
            </a:r>
          </a:p>
          <a:p>
            <a:endParaRPr lang="en-US" dirty="0" smtClean="0"/>
          </a:p>
          <a:p>
            <a:r>
              <a:rPr lang="en-US" dirty="0" smtClean="0"/>
              <a:t>CW: Turn in reflection HW, Review exit ticket quality and complete pre-test.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HW: Get Daily Catch signed, and complete pre-test.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7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A= ALWAYS use COMPLETE SENTENCES</a:t>
            </a:r>
          </a:p>
          <a:p>
            <a:r>
              <a:rPr lang="en-US" sz="4000" dirty="0" smtClean="0"/>
              <a:t>B= Be sure to RE-STATE the question.</a:t>
            </a:r>
          </a:p>
          <a:p>
            <a:r>
              <a:rPr lang="en-US" sz="4000" dirty="0" smtClean="0"/>
              <a:t>C= Communicate your thoughts using SCIENTIFIC VOCABULARY and with examples from class or real life.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687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to get a “5”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There are variables that stay the same </a:t>
            </a:r>
            <a:r>
              <a:rPr lang="en-US" dirty="0" smtClean="0"/>
              <a:t>to make the experiment controlled,  for </a:t>
            </a:r>
            <a:r>
              <a:rPr lang="en-US" u="sng" dirty="0" smtClean="0"/>
              <a:t>example if the cups were not the same in the class demo. the experiment would have different results. </a:t>
            </a:r>
            <a:r>
              <a:rPr lang="en-US" dirty="0" smtClean="0"/>
              <a:t>The cup experiment would had 2 changed variables. </a:t>
            </a:r>
          </a:p>
          <a:p>
            <a:endParaRPr lang="en-US" dirty="0"/>
          </a:p>
          <a:p>
            <a:r>
              <a:rPr lang="en-US" dirty="0" smtClean="0"/>
              <a:t>Complete sentences</a:t>
            </a:r>
          </a:p>
          <a:p>
            <a:r>
              <a:rPr lang="en-US" dirty="0" smtClean="0"/>
              <a:t>Re-stated the question</a:t>
            </a:r>
          </a:p>
          <a:p>
            <a:r>
              <a:rPr lang="en-US" dirty="0" smtClean="0"/>
              <a:t>Used science vocabulary and had an example that made sense.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4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to get a “4.5”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variables that stays the same within an experiment because if it changes then the whole experiment changes. EX: the amount of liquid in the cup experiment.</a:t>
            </a:r>
          </a:p>
          <a:p>
            <a:endParaRPr lang="en-US" dirty="0"/>
          </a:p>
          <a:p>
            <a:r>
              <a:rPr lang="en-US" dirty="0" smtClean="0"/>
              <a:t>Re-stated the question</a:t>
            </a:r>
          </a:p>
          <a:p>
            <a:r>
              <a:rPr lang="en-US" dirty="0" smtClean="0"/>
              <a:t>Used an example from class and some scientific vocabulary…</a:t>
            </a:r>
          </a:p>
          <a:p>
            <a:r>
              <a:rPr lang="en-US" dirty="0" smtClean="0"/>
              <a:t>But did not have complete sentences…. EX: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0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“4”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are there variables that stay the same because so you know what changed the outcome.</a:t>
            </a:r>
          </a:p>
          <a:p>
            <a:endParaRPr lang="en-US" dirty="0"/>
          </a:p>
          <a:p>
            <a:r>
              <a:rPr lang="en-US" dirty="0" smtClean="0"/>
              <a:t>Complete sentence</a:t>
            </a:r>
          </a:p>
          <a:p>
            <a:r>
              <a:rPr lang="en-US" dirty="0" smtClean="0"/>
              <a:t>Re-stated the question</a:t>
            </a:r>
          </a:p>
          <a:p>
            <a:r>
              <a:rPr lang="en-US" dirty="0" smtClean="0"/>
              <a:t>Used some vocabulary but did not give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8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09600"/>
            <a:ext cx="43084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762000" y="3810000"/>
            <a:ext cx="2743200" cy="2246769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The summary does not have to be on each page… however, it can if you want. The summary must be at the end of the class notes!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352800" y="4648200"/>
            <a:ext cx="16002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Do not forget to do  your pre-test and get your Daily Catch signed!!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3468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Variables</a:t>
            </a:r>
            <a:endParaRPr lang="en-US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1600200"/>
            <a:ext cx="1752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295400" y="1828800"/>
            <a:ext cx="64770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Variables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	A.  Something in the experiment that will change.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			</a:t>
            </a:r>
            <a:r>
              <a:rPr lang="en-US" dirty="0" err="1" smtClean="0"/>
              <a:t>Vari</a:t>
            </a:r>
            <a:r>
              <a:rPr lang="en-US" dirty="0" smtClean="0"/>
              <a:t> means to change. 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	B.  To make an investigation scientific you have to have at least three types of variables….an independent variable, a dependent variable and constant variables….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variable….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Anything within an experiment that can change the outcome/results of an experiment.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86210"/>
            <a:ext cx="7355687" cy="282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78859" y="358587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What’s a variable?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3601997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Anything within an experiment that can change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3955207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outcome/results of an experiment.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1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Solo Marker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task is to remove the index card from under the marker….</a:t>
            </a:r>
          </a:p>
          <a:p>
            <a:pPr lvl="2"/>
            <a:r>
              <a:rPr lang="en-US" dirty="0" smtClean="0"/>
              <a:t>Rules: </a:t>
            </a:r>
          </a:p>
          <a:p>
            <a:pPr lvl="3"/>
            <a:r>
              <a:rPr lang="en-US" dirty="0" smtClean="0"/>
              <a:t>You can use only one hand.</a:t>
            </a:r>
          </a:p>
          <a:p>
            <a:pPr lvl="3"/>
            <a:r>
              <a:rPr lang="en-US" dirty="0" smtClean="0"/>
              <a:t>You can NEVER touch the marker!!</a:t>
            </a:r>
          </a:p>
          <a:p>
            <a:pPr lvl="3"/>
            <a:endParaRPr lang="en-US" dirty="0"/>
          </a:p>
          <a:p>
            <a:pPr marL="868680" lvl="3" indent="0">
              <a:buNone/>
            </a:pPr>
            <a:r>
              <a:rPr lang="en-US" dirty="0" smtClean="0"/>
              <a:t>Draw a science sentence within your right-</a:t>
            </a:r>
          </a:p>
          <a:p>
            <a:pPr marL="868680" lvl="3" indent="0">
              <a:buNone/>
            </a:pPr>
            <a:r>
              <a:rPr lang="en-US" dirty="0" smtClean="0"/>
              <a:t>hand side of your Cornell notes… You </a:t>
            </a:r>
          </a:p>
          <a:p>
            <a:pPr marL="868680" lvl="3" indent="0">
              <a:buNone/>
            </a:pPr>
            <a:r>
              <a:rPr lang="en-US" dirty="0" smtClean="0"/>
              <a:t>should have a beginning, middle and end.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8400" y="2743200"/>
            <a:ext cx="2573670" cy="322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29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Solo Marker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was the variables in this experiment?</a:t>
            </a:r>
          </a:p>
          <a:p>
            <a:pPr lvl="1"/>
            <a:r>
              <a:rPr lang="en-US" dirty="0" smtClean="0"/>
              <a:t>The type of marker</a:t>
            </a:r>
          </a:p>
          <a:p>
            <a:pPr lvl="1"/>
            <a:r>
              <a:rPr lang="en-US" dirty="0" smtClean="0"/>
              <a:t>The type of index card (size and condition)</a:t>
            </a:r>
          </a:p>
          <a:p>
            <a:pPr lvl="1"/>
            <a:r>
              <a:rPr lang="en-US" dirty="0" smtClean="0"/>
              <a:t>The person removing the index card</a:t>
            </a:r>
          </a:p>
          <a:p>
            <a:pPr lvl="1"/>
            <a:r>
              <a:rPr lang="en-US" dirty="0" smtClean="0"/>
              <a:t>The surface on which the index card and marker stood</a:t>
            </a:r>
          </a:p>
          <a:p>
            <a:pPr lvl="1"/>
            <a:r>
              <a:rPr lang="en-US" dirty="0" smtClean="0"/>
              <a:t>The condition of the room</a:t>
            </a:r>
          </a:p>
          <a:p>
            <a:pPr lvl="1"/>
            <a:r>
              <a:rPr lang="en-US" dirty="0" smtClean="0"/>
              <a:t>The hand method to remove the card</a:t>
            </a:r>
          </a:p>
        </p:txBody>
      </p:sp>
    </p:spTree>
    <p:extLst>
      <p:ext uri="{BB962C8B-B14F-4D97-AF65-F5344CB8AC3E}">
        <p14:creationId xmlns:p14="http://schemas.microsoft.com/office/powerpoint/2010/main" val="152688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Solo Marker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variables stayed the same? These are the controlled/constant variables.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The type of marker</a:t>
            </a:r>
          </a:p>
          <a:p>
            <a:pPr lvl="1"/>
            <a:r>
              <a:rPr lang="en-US" dirty="0"/>
              <a:t>The type of index card (size and condition)</a:t>
            </a:r>
          </a:p>
          <a:p>
            <a:pPr lvl="1"/>
            <a:r>
              <a:rPr lang="en-US" dirty="0"/>
              <a:t>The person removing the index card</a:t>
            </a:r>
          </a:p>
          <a:p>
            <a:pPr lvl="1"/>
            <a:r>
              <a:rPr lang="en-US" dirty="0"/>
              <a:t>The surface on which the index card and marker stood</a:t>
            </a:r>
          </a:p>
          <a:p>
            <a:pPr lvl="1"/>
            <a:r>
              <a:rPr lang="en-US" dirty="0"/>
              <a:t>The condition of the </a:t>
            </a:r>
            <a:r>
              <a:rPr lang="en-US" dirty="0" smtClean="0"/>
              <a:t>room</a:t>
            </a:r>
          </a:p>
          <a:p>
            <a:r>
              <a:rPr lang="en-US" dirty="0" smtClean="0"/>
              <a:t>Every variable stayed the same but ONE…</a:t>
            </a:r>
          </a:p>
          <a:p>
            <a:pPr lvl="1"/>
            <a:r>
              <a:rPr lang="en-US" dirty="0" smtClean="0"/>
              <a:t>This is called the Independent 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constant variables?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Anything within an experiment that can change the outcome/results of an experiment.</a:t>
            </a:r>
          </a:p>
          <a:p>
            <a:r>
              <a:rPr lang="en-US" dirty="0" smtClean="0"/>
              <a:t>What is an independent variable?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15" y="3276600"/>
            <a:ext cx="8041487" cy="282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78859" y="358587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constant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3601997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variable  within an experiment that remains the same. CONSTANT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7459" y="390392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ariables?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4657503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ONE variable that is changed or manipulated.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1" y="4657503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an independent variable?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6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can there be only ONE changed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Anything within an experiment that can change the outcome/results of an experiment.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15" y="3276600"/>
            <a:ext cx="8041487" cy="282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78859" y="3585875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variables can be changed in an experiment? Why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3601997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 experiment needs to be a CONTROLLED experiment so only one variable can be changed. Also if you change more than one variable they you do not have reliable results!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2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2763</TotalTime>
  <Words>902</Words>
  <Application>Microsoft Office PowerPoint</Application>
  <PresentationFormat>On-screen Show (4:3)</PresentationFormat>
  <Paragraphs>124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LT: I am learning about variables. The purpose is to understand the factors within an experiment. Today I will learn what a variable is and what the different types of variables are within an experiment. </vt:lpstr>
      <vt:lpstr>PowerPoint Presentation</vt:lpstr>
      <vt:lpstr>Variables</vt:lpstr>
      <vt:lpstr>What’s a variable….</vt:lpstr>
      <vt:lpstr>Solo Marker</vt:lpstr>
      <vt:lpstr>Solo Marker</vt:lpstr>
      <vt:lpstr>Solo Marker</vt:lpstr>
      <vt:lpstr>What are the constant variables?</vt:lpstr>
      <vt:lpstr>Why can there be only ONE changed variable?</vt:lpstr>
      <vt:lpstr>Inverted Cup</vt:lpstr>
      <vt:lpstr>Inverted Cup Demo</vt:lpstr>
      <vt:lpstr>PowerPoint Presentation</vt:lpstr>
      <vt:lpstr>What is the difference between a independent variable a variable  and a control?  </vt:lpstr>
      <vt:lpstr>Exit Ticket</vt:lpstr>
      <vt:lpstr>LT: We will learn the expectations of an Exit Ticket. The purpose is to know what is needed to receive an “A”. </vt:lpstr>
      <vt:lpstr>Exit Ticket Quality</vt:lpstr>
      <vt:lpstr>Example to get a “5”</vt:lpstr>
      <vt:lpstr>Example to get a “4.5”</vt:lpstr>
      <vt:lpstr>A “4” example</vt:lpstr>
      <vt:lpstr>PowerPoint Presentation</vt:lpstr>
    </vt:vector>
  </TitlesOfParts>
  <Company>Brighton School District 27-J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Objective: Learn and Understand the textbook.</dc:title>
  <dc:creator>ssutphin;vdwal</dc:creator>
  <cp:lastModifiedBy>Sydney van der Wal</cp:lastModifiedBy>
  <cp:revision>30</cp:revision>
  <dcterms:created xsi:type="dcterms:W3CDTF">2009-08-24T13:05:48Z</dcterms:created>
  <dcterms:modified xsi:type="dcterms:W3CDTF">2013-08-30T16:49:12Z</dcterms:modified>
</cp:coreProperties>
</file>