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FE65F2-C647-42FF-A101-E8E1CE64B17E}" type="datetimeFigureOut">
              <a:rPr lang="en-US" smtClean="0"/>
              <a:t>8/19/2013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24BE3C9-E3EB-47E7-94D9-F4FB92CA59C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sAHt0FiwNM&amp;safe=active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safety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4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79248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LT: I will become familiar with lab safety vocabulary, rules and safety equipment locations within the science classroom. </a:t>
            </a:r>
          </a:p>
          <a:p>
            <a:pPr marL="0" indent="0">
              <a:buNone/>
            </a:pPr>
            <a:r>
              <a:rPr lang="en-US" sz="2800" dirty="0" smtClean="0"/>
              <a:t>CW: Vocabulary page, room map and some safety rules.</a:t>
            </a:r>
          </a:p>
          <a:p>
            <a:pPr marL="0" indent="0">
              <a:buNone/>
            </a:pPr>
            <a:r>
              <a:rPr lang="en-US" sz="2800" dirty="0" smtClean="0"/>
              <a:t>HW: Complete vocab page, map  and some </a:t>
            </a:r>
            <a:r>
              <a:rPr lang="en-US" sz="2800" smtClean="0"/>
              <a:t>safety rules.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200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Science Over the Years\Science 2012-2013\6th grade science\Lab Safety\DAY 3\Lab Safety Map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23" y="990600"/>
            <a:ext cx="46170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0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We are going to watch a video about  lab safety please add this entry into your ISN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63326219"/>
              </p:ext>
            </p:extLst>
          </p:nvPr>
        </p:nvGraphicFramePr>
        <p:xfrm>
          <a:off x="457200" y="1600200"/>
          <a:ext cx="8001000" cy="47342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0"/>
                <a:gridCol w="4000500"/>
              </a:tblGrid>
              <a:tr h="69082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</a:rPr>
                        <a:t>Rules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</a:p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within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a science lab</a:t>
                      </a:r>
                      <a:endParaRPr lang="en-US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Hazards</a:t>
                      </a:r>
                      <a:endParaRPr lang="en-US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within a science lab</a:t>
                      </a:r>
                      <a:endParaRPr lang="en-US" sz="40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en-US" dirty="0"/>
                    </a:p>
                  </a:txBody>
                  <a:tcPr/>
                </a:tc>
              </a:tr>
              <a:tr h="690827"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91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2209800" cy="31242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Lab Safety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video on lab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2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53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207</TotalTime>
  <Words>101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Lab safety </vt:lpstr>
      <vt:lpstr>PowerPoint Presentation</vt:lpstr>
      <vt:lpstr>PowerPoint Presentation</vt:lpstr>
      <vt:lpstr>We are going to watch a video about  lab safety please add this entry into your ISN</vt:lpstr>
      <vt:lpstr>Science video on lab Safety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Sydney van der Wal</dc:creator>
  <cp:lastModifiedBy>Sydney van der Wal</cp:lastModifiedBy>
  <cp:revision>3</cp:revision>
  <dcterms:created xsi:type="dcterms:W3CDTF">2013-08-19T13:12:08Z</dcterms:created>
  <dcterms:modified xsi:type="dcterms:W3CDTF">2013-08-19T16:40:01Z</dcterms:modified>
</cp:coreProperties>
</file>