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7"/>
  </p:notesMasterIdLst>
  <p:handoutMasterIdLst>
    <p:handoutMasterId r:id="rId8"/>
  </p:handoutMasterIdLst>
  <p:sldIdLst>
    <p:sldId id="325" r:id="rId2"/>
    <p:sldId id="326" r:id="rId3"/>
    <p:sldId id="327" r:id="rId4"/>
    <p:sldId id="310" r:id="rId5"/>
    <p:sldId id="328" r:id="rId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66F3D35-EF19-4D6A-B3B1-6C569C546F25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6233FCF-1555-42EC-97E7-CD6CD6CB9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91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5D3A552-75E1-4524-B3D0-3E6100E03DB3}" type="datetimeFigureOut">
              <a:rPr lang="en-US" smtClean="0"/>
              <a:t>8/21/2013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64C6EEC-CAD5-45D8-A29C-AB8CA6056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7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1122" indent="-28889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55573" indent="-23111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17802" indent="-23111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80031" indent="-23111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799133E3-DD92-4B63-9B65-F5890FDA9448}" type="slidenum">
              <a:rPr lang="en-US" sz="1200">
                <a:latin typeface="Arial" charset="0"/>
              </a:rPr>
              <a:pPr eaLnBrk="1" hangingPunct="1">
                <a:defRPr/>
              </a:pPr>
              <a:t>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D74DFF7-F447-4884-BB0F-25D65210346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4C89C6-3370-40BB-A242-0579AA2A9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ECB51-031D-42A8-AB73-4457025AD1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6C4E1-C162-48DA-8D75-7DEC4BC805A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DF96C-ACBD-4921-9622-2E26A88475E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223A3-11A1-44FE-AC24-4539D56817A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47ACB-A17A-4B6C-8010-64D62BDDFC1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A14A3-A448-4E11-A149-E55EC2EF945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3C3BF-3B56-4532-8715-DB96A119B40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13E73765-6826-4A37-ABE7-9355603E8D3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736606DD-07F6-4AD8-9FFF-A045E170A02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8993CA-991D-45F8-A47B-9047C7A899F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236668" y="304800"/>
            <a:ext cx="49530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Cooper Black"/>
              </a:rPr>
              <a:t>What's Wrong?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00600" y="1189263"/>
            <a:ext cx="43434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b="1" dirty="0" smtClean="0">
                <a:latin typeface="Gill Sans MT" pitchFamily="34" charset="0"/>
              </a:rPr>
              <a:t>     CW:   </a:t>
            </a:r>
          </a:p>
          <a:p>
            <a:pPr eaLnBrk="1" hangingPunct="1">
              <a:defRPr/>
            </a:pP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Gill Sans MT" pitchFamily="34" charset="0"/>
              </a:rPr>
              <a:t> 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Gill Sans MT" pitchFamily="34" charset="0"/>
              </a:rPr>
              <a:t>   Warm Up: </a:t>
            </a:r>
          </a:p>
          <a:p>
            <a:pPr eaLnBrk="1" hangingPunct="1">
              <a:defRPr/>
            </a:pPr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Gill Sans MT" pitchFamily="34" charset="0"/>
              </a:rPr>
              <a:t> 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Gill Sans MT" pitchFamily="34" charset="0"/>
              </a:rPr>
              <a:t> 1)Pictures</a:t>
            </a:r>
          </a:p>
          <a:p>
            <a:pPr eaLnBrk="1" hangingPunct="1">
              <a:defRPr/>
            </a:pP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Gill Sans MT" pitchFamily="34" charset="0"/>
              </a:rPr>
              <a:t>  2) Sponge Bob</a:t>
            </a:r>
          </a:p>
          <a:p>
            <a:pPr eaLnBrk="1" hangingPunct="1">
              <a:defRPr/>
            </a:pP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Gill Sans MT" pitchFamily="34" charset="0"/>
              </a:rPr>
              <a:t>3) Safety Assessment</a:t>
            </a:r>
            <a:endParaRPr lang="en-US" sz="3200" dirty="0" smtClean="0">
              <a:solidFill>
                <a:schemeClr val="bg1"/>
              </a:solidFill>
              <a:latin typeface="Gill Sans MT" pitchFamily="34" charset="0"/>
            </a:endParaRPr>
          </a:p>
          <a:p>
            <a:pPr eaLnBrk="1" hangingPunct="1">
              <a:defRPr/>
            </a:pPr>
            <a:r>
              <a:rPr lang="en-US" sz="3200" b="1" dirty="0" smtClean="0">
                <a:latin typeface="Gill Sans MT" pitchFamily="34" charset="0"/>
              </a:rPr>
              <a:t>HW:   </a:t>
            </a:r>
          </a:p>
          <a:p>
            <a:pPr eaLnBrk="1" hangingPunct="1">
              <a:defRPr/>
            </a:pPr>
            <a:r>
              <a:rPr lang="en-US" sz="3200" b="1" dirty="0" smtClean="0">
                <a:latin typeface="Constantia" pitchFamily="18" charset="0"/>
              </a:rPr>
              <a:t>Begin assessment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2743200"/>
            <a:ext cx="350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LT: I will apply all the lab safety knowledge I have gained. This means I will express my safety knowledge in written form.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343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76200" y="92075"/>
            <a:ext cx="8915400" cy="822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What’s wrong? Identify 9 different safety </a:t>
            </a:r>
            <a:br>
              <a:rPr lang="en-US" sz="2400" b="1">
                <a:latin typeface="Times New Roman" pitchFamily="18" charset="0"/>
              </a:rPr>
            </a:br>
            <a:r>
              <a:rPr lang="en-US" sz="2400" b="1">
                <a:latin typeface="Times New Roman" pitchFamily="18" charset="0"/>
              </a:rPr>
              <a:t>concerns shown in the picture below. </a:t>
            </a:r>
          </a:p>
        </p:txBody>
      </p:sp>
      <p:sp>
        <p:nvSpPr>
          <p:cNvPr id="3075" name="Text Box 48"/>
          <p:cNvSpPr txBox="1">
            <a:spLocks noChangeArrowheads="1"/>
          </p:cNvSpPr>
          <p:nvPr/>
        </p:nvSpPr>
        <p:spPr bwMode="auto">
          <a:xfrm>
            <a:off x="304800" y="6477000"/>
            <a:ext cx="845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Image: http://morrisonlabs.com/lab_safety.htm</a:t>
            </a:r>
          </a:p>
        </p:txBody>
      </p:sp>
      <p:pic>
        <p:nvPicPr>
          <p:cNvPr id="3076" name="Picture 49"/>
          <p:cNvPicPr>
            <a:picLocks noChangeAspect="1" noChangeArrowheads="1"/>
          </p:cNvPicPr>
          <p:nvPr/>
        </p:nvPicPr>
        <p:blipFill>
          <a:blip r:embed="rId2" cstate="print"/>
          <a:srcRect t="27625" r="51694" b="30452"/>
          <a:stretch>
            <a:fillRect/>
          </a:stretch>
        </p:blipFill>
        <p:spPr bwMode="auto">
          <a:xfrm>
            <a:off x="685800" y="1371600"/>
            <a:ext cx="78486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275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5"/>
          <p:cNvPicPr>
            <a:picLocks noChangeAspect="1" noChangeArrowheads="1"/>
          </p:cNvPicPr>
          <p:nvPr/>
        </p:nvPicPr>
        <p:blipFill>
          <a:blip r:embed="rId2" cstate="print"/>
          <a:srcRect t="27625" r="51694" b="30452"/>
          <a:stretch>
            <a:fillRect/>
          </a:stretch>
        </p:blipFill>
        <p:spPr bwMode="auto">
          <a:xfrm>
            <a:off x="685800" y="1371600"/>
            <a:ext cx="78486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76200" y="152400"/>
            <a:ext cx="89154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The answers are …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04800" y="6477000"/>
            <a:ext cx="845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Image: http://morrisonlabs.com/lab_safety.htm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28600" y="762000"/>
            <a:ext cx="2743200" cy="1905000"/>
            <a:chOff x="144" y="480"/>
            <a:chExt cx="1728" cy="1200"/>
          </a:xfrm>
        </p:grpSpPr>
        <p:sp>
          <p:nvSpPr>
            <p:cNvPr id="4126" name="Text Box 14"/>
            <p:cNvSpPr txBox="1">
              <a:spLocks noChangeArrowheads="1"/>
            </p:cNvSpPr>
            <p:nvPr/>
          </p:nvSpPr>
          <p:spPr bwMode="auto">
            <a:xfrm>
              <a:off x="144" y="480"/>
              <a:ext cx="1296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Always wear safety goggles during a lab.</a:t>
              </a:r>
            </a:p>
          </p:txBody>
        </p:sp>
        <p:sp>
          <p:nvSpPr>
            <p:cNvPr id="4127" name="Oval 13"/>
            <p:cNvSpPr>
              <a:spLocks noChangeArrowheads="1"/>
            </p:cNvSpPr>
            <p:nvPr/>
          </p:nvSpPr>
          <p:spPr bwMode="auto">
            <a:xfrm>
              <a:off x="1152" y="960"/>
              <a:ext cx="720" cy="7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304800" y="4267200"/>
            <a:ext cx="3124200" cy="2149475"/>
            <a:chOff x="192" y="2688"/>
            <a:chExt cx="1968" cy="1354"/>
          </a:xfrm>
        </p:grpSpPr>
        <p:sp>
          <p:nvSpPr>
            <p:cNvPr id="4124" name="Text Box 28"/>
            <p:cNvSpPr txBox="1">
              <a:spLocks noChangeArrowheads="1"/>
            </p:cNvSpPr>
            <p:nvPr/>
          </p:nvSpPr>
          <p:spPr bwMode="auto">
            <a:xfrm>
              <a:off x="192" y="3408"/>
              <a:ext cx="1296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Don’t leave materials laying on the floor.</a:t>
              </a:r>
            </a:p>
          </p:txBody>
        </p:sp>
        <p:sp>
          <p:nvSpPr>
            <p:cNvPr id="4125" name="Oval 29"/>
            <p:cNvSpPr>
              <a:spLocks noChangeArrowheads="1"/>
            </p:cNvSpPr>
            <p:nvPr/>
          </p:nvSpPr>
          <p:spPr bwMode="auto">
            <a:xfrm>
              <a:off x="528" y="2688"/>
              <a:ext cx="1632" cy="7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657600" y="4419600"/>
            <a:ext cx="3124200" cy="1616075"/>
            <a:chOff x="2304" y="2784"/>
            <a:chExt cx="1968" cy="1018"/>
          </a:xfrm>
        </p:grpSpPr>
        <p:sp>
          <p:nvSpPr>
            <p:cNvPr id="4122" name="Text Box 30"/>
            <p:cNvSpPr txBox="1">
              <a:spLocks noChangeArrowheads="1"/>
            </p:cNvSpPr>
            <p:nvPr/>
          </p:nvSpPr>
          <p:spPr bwMode="auto">
            <a:xfrm>
              <a:off x="2304" y="3552"/>
              <a:ext cx="1968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Clean up spills immediately</a:t>
              </a:r>
            </a:p>
          </p:txBody>
        </p:sp>
        <p:sp>
          <p:nvSpPr>
            <p:cNvPr id="4123" name="Oval 31"/>
            <p:cNvSpPr>
              <a:spLocks noChangeArrowheads="1"/>
            </p:cNvSpPr>
            <p:nvPr/>
          </p:nvSpPr>
          <p:spPr bwMode="auto">
            <a:xfrm>
              <a:off x="2448" y="2784"/>
              <a:ext cx="1632" cy="7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3505200" y="1066800"/>
            <a:ext cx="2133600" cy="1981200"/>
            <a:chOff x="2208" y="672"/>
            <a:chExt cx="1344" cy="1248"/>
          </a:xfrm>
        </p:grpSpPr>
        <p:sp>
          <p:nvSpPr>
            <p:cNvPr id="4120" name="Text Box 34"/>
            <p:cNvSpPr txBox="1">
              <a:spLocks noChangeArrowheads="1"/>
            </p:cNvSpPr>
            <p:nvPr/>
          </p:nvSpPr>
          <p:spPr bwMode="auto">
            <a:xfrm>
              <a:off x="2256" y="672"/>
              <a:ext cx="1296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Don’t heat closed containers.</a:t>
              </a:r>
            </a:p>
          </p:txBody>
        </p:sp>
        <p:sp>
          <p:nvSpPr>
            <p:cNvPr id="4121" name="Oval 35"/>
            <p:cNvSpPr>
              <a:spLocks noChangeArrowheads="1"/>
            </p:cNvSpPr>
            <p:nvPr/>
          </p:nvSpPr>
          <p:spPr bwMode="auto">
            <a:xfrm>
              <a:off x="2208" y="1200"/>
              <a:ext cx="720" cy="7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5181600" y="1066800"/>
            <a:ext cx="3048000" cy="2971800"/>
            <a:chOff x="3264" y="672"/>
            <a:chExt cx="1920" cy="1872"/>
          </a:xfrm>
        </p:grpSpPr>
        <p:sp>
          <p:nvSpPr>
            <p:cNvPr id="4118" name="Text Box 36"/>
            <p:cNvSpPr txBox="1">
              <a:spLocks noChangeArrowheads="1"/>
            </p:cNvSpPr>
            <p:nvPr/>
          </p:nvSpPr>
          <p:spPr bwMode="auto">
            <a:xfrm>
              <a:off x="3744" y="672"/>
              <a:ext cx="1440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Keep your lab area neat and clean.</a:t>
              </a:r>
            </a:p>
          </p:txBody>
        </p:sp>
        <p:sp>
          <p:nvSpPr>
            <p:cNvPr id="4119" name="Oval 37"/>
            <p:cNvSpPr>
              <a:spLocks noChangeArrowheads="1"/>
            </p:cNvSpPr>
            <p:nvPr/>
          </p:nvSpPr>
          <p:spPr bwMode="auto">
            <a:xfrm>
              <a:off x="3264" y="1152"/>
              <a:ext cx="1536" cy="139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6553200" y="3276600"/>
            <a:ext cx="2362200" cy="1997075"/>
            <a:chOff x="4128" y="2064"/>
            <a:chExt cx="1488" cy="1258"/>
          </a:xfrm>
        </p:grpSpPr>
        <p:sp>
          <p:nvSpPr>
            <p:cNvPr id="4116" name="Text Box 40"/>
            <p:cNvSpPr txBox="1">
              <a:spLocks noChangeArrowheads="1"/>
            </p:cNvSpPr>
            <p:nvPr/>
          </p:nvSpPr>
          <p:spPr bwMode="auto">
            <a:xfrm>
              <a:off x="4128" y="2880"/>
              <a:ext cx="1488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Unplug equipment when not in use.</a:t>
              </a:r>
            </a:p>
          </p:txBody>
        </p:sp>
        <p:sp>
          <p:nvSpPr>
            <p:cNvPr id="4117" name="Oval 41"/>
            <p:cNvSpPr>
              <a:spLocks noChangeArrowheads="1"/>
            </p:cNvSpPr>
            <p:nvPr/>
          </p:nvSpPr>
          <p:spPr bwMode="auto">
            <a:xfrm>
              <a:off x="4656" y="2064"/>
              <a:ext cx="720" cy="7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4114800" y="2743200"/>
            <a:ext cx="3200400" cy="2378075"/>
            <a:chOff x="2592" y="1728"/>
            <a:chExt cx="2016" cy="1498"/>
          </a:xfrm>
        </p:grpSpPr>
        <p:sp>
          <p:nvSpPr>
            <p:cNvPr id="4114" name="Text Box 44"/>
            <p:cNvSpPr txBox="1">
              <a:spLocks noChangeArrowheads="1"/>
            </p:cNvSpPr>
            <p:nvPr/>
          </p:nvSpPr>
          <p:spPr bwMode="auto">
            <a:xfrm>
              <a:off x="2592" y="2784"/>
              <a:ext cx="2016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Don’t place lab materials near the edge of the table.</a:t>
              </a:r>
            </a:p>
          </p:txBody>
        </p:sp>
        <p:sp>
          <p:nvSpPr>
            <p:cNvPr id="4115" name="Oval 45"/>
            <p:cNvSpPr>
              <a:spLocks noChangeArrowheads="1"/>
            </p:cNvSpPr>
            <p:nvPr/>
          </p:nvSpPr>
          <p:spPr bwMode="auto">
            <a:xfrm>
              <a:off x="2832" y="1728"/>
              <a:ext cx="1344" cy="10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2743200" y="2895600"/>
            <a:ext cx="3200400" cy="2682875"/>
            <a:chOff x="1872" y="1824"/>
            <a:chExt cx="2016" cy="1690"/>
          </a:xfrm>
        </p:grpSpPr>
        <p:sp>
          <p:nvSpPr>
            <p:cNvPr id="4112" name="Text Box 49"/>
            <p:cNvSpPr txBox="1">
              <a:spLocks noChangeArrowheads="1"/>
            </p:cNvSpPr>
            <p:nvPr/>
          </p:nvSpPr>
          <p:spPr bwMode="auto">
            <a:xfrm>
              <a:off x="1872" y="2880"/>
              <a:ext cx="2016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Keep papers and other flammable objects away from flames.</a:t>
              </a:r>
            </a:p>
          </p:txBody>
        </p:sp>
        <p:sp>
          <p:nvSpPr>
            <p:cNvPr id="4113" name="Oval 50"/>
            <p:cNvSpPr>
              <a:spLocks noChangeArrowheads="1"/>
            </p:cNvSpPr>
            <p:nvPr/>
          </p:nvSpPr>
          <p:spPr bwMode="auto">
            <a:xfrm>
              <a:off x="2208" y="1824"/>
              <a:ext cx="1344" cy="10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2590800" y="838200"/>
            <a:ext cx="3276600" cy="1676400"/>
            <a:chOff x="1632" y="528"/>
            <a:chExt cx="2064" cy="1056"/>
          </a:xfrm>
        </p:grpSpPr>
        <p:sp>
          <p:nvSpPr>
            <p:cNvPr id="4110" name="Text Box 54"/>
            <p:cNvSpPr txBox="1">
              <a:spLocks noChangeArrowheads="1"/>
            </p:cNvSpPr>
            <p:nvPr/>
          </p:nvSpPr>
          <p:spPr bwMode="auto">
            <a:xfrm>
              <a:off x="1872" y="528"/>
              <a:ext cx="1824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Don’t smell directly from a container - WAFT.</a:t>
              </a:r>
            </a:p>
          </p:txBody>
        </p:sp>
        <p:sp>
          <p:nvSpPr>
            <p:cNvPr id="4111" name="Oval 55"/>
            <p:cNvSpPr>
              <a:spLocks noChangeArrowheads="1"/>
            </p:cNvSpPr>
            <p:nvPr/>
          </p:nvSpPr>
          <p:spPr bwMode="auto">
            <a:xfrm>
              <a:off x="1632" y="864"/>
              <a:ext cx="720" cy="72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843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90600" y="2133600"/>
            <a:ext cx="7162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0600" y="1447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askerville Old Face" pitchFamily="18" charset="0"/>
              </a:rPr>
              <a:t>Lab Safety Assessment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38600" y="381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19200" y="2362200"/>
            <a:ext cx="670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Justify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(Explain using details)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why lab safety is important. Provide a minimum of 3 to 4 examples to explain why it is important.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6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Organizing your thinking</a:t>
            </a:r>
            <a:r>
              <a:rPr lang="en-US" dirty="0" smtClean="0"/>
              <a:t>….</a:t>
            </a:r>
            <a:br>
              <a:rPr lang="en-US" dirty="0" smtClean="0"/>
            </a:br>
            <a:r>
              <a:rPr lang="en-US" dirty="0" smtClean="0"/>
              <a:t>Why is lab safety so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514599"/>
            <a:ext cx="6196405" cy="3208469"/>
          </a:xfrm>
        </p:spPr>
        <p:txBody>
          <a:bodyPr/>
          <a:lstStyle/>
          <a:p>
            <a:r>
              <a:rPr lang="en-US" dirty="0" smtClean="0"/>
              <a:t>Thesis sentence ( restate question)…..</a:t>
            </a:r>
          </a:p>
          <a:p>
            <a:pPr lvl="1"/>
            <a:r>
              <a:rPr lang="en-US" dirty="0" smtClean="0"/>
              <a:t>Detail One:  </a:t>
            </a:r>
          </a:p>
          <a:p>
            <a:pPr lvl="1"/>
            <a:r>
              <a:rPr lang="en-US" dirty="0" smtClean="0"/>
              <a:t>Detail Two:</a:t>
            </a:r>
          </a:p>
          <a:p>
            <a:pPr lvl="1"/>
            <a:r>
              <a:rPr lang="en-US" dirty="0" smtClean="0"/>
              <a:t>Detail Three:</a:t>
            </a:r>
          </a:p>
          <a:p>
            <a:r>
              <a:rPr lang="en-US" dirty="0" smtClean="0"/>
              <a:t>Conclusion … Sum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4401</TotalTime>
  <Words>196</Words>
  <Application>Microsoft Office PowerPoint</Application>
  <PresentationFormat>On-screen Show (4:3)</PresentationFormat>
  <Paragraphs>31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Pushpin</vt:lpstr>
      <vt:lpstr>PowerPoint Presentation</vt:lpstr>
      <vt:lpstr>PowerPoint Presentation</vt:lpstr>
      <vt:lpstr>PowerPoint Presentation</vt:lpstr>
      <vt:lpstr>PowerPoint Presentation</vt:lpstr>
      <vt:lpstr>Organizing your thinking…. Why is lab safety so important?</vt:lpstr>
    </vt:vector>
  </TitlesOfParts>
  <Company>School District 27j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</dc:title>
  <dc:creator>Teren Cabrera</dc:creator>
  <cp:lastModifiedBy>Sydney van der Wal</cp:lastModifiedBy>
  <cp:revision>74</cp:revision>
  <cp:lastPrinted>2013-01-25T15:42:47Z</cp:lastPrinted>
  <dcterms:created xsi:type="dcterms:W3CDTF">2013-01-17T17:01:50Z</dcterms:created>
  <dcterms:modified xsi:type="dcterms:W3CDTF">2013-08-21T17:07:58Z</dcterms:modified>
</cp:coreProperties>
</file>