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1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FE65F2-C647-42FF-A101-E8E1CE64B17E}" type="datetimeFigureOut">
              <a:rPr lang="en-US" smtClean="0"/>
              <a:t>8/19/2013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E3C9-E3EB-47E7-94D9-F4FB92CA59C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65F2-C647-42FF-A101-E8E1CE64B17E}" type="datetimeFigureOut">
              <a:rPr lang="en-US" smtClean="0"/>
              <a:t>8/19/2013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E3C9-E3EB-47E7-94D9-F4FB92CA59C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65F2-C647-42FF-A101-E8E1CE64B17E}" type="datetimeFigureOut">
              <a:rPr lang="en-US" smtClean="0"/>
              <a:t>8/19/2013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E3C9-E3EB-47E7-94D9-F4FB92CA59C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65F2-C647-42FF-A101-E8E1CE64B17E}" type="datetimeFigureOut">
              <a:rPr lang="en-US" smtClean="0"/>
              <a:t>8/19/2013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E3C9-E3EB-47E7-94D9-F4FB92CA59C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65F2-C647-42FF-A101-E8E1CE64B17E}" type="datetimeFigureOut">
              <a:rPr lang="en-US" smtClean="0"/>
              <a:t>8/19/2013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E3C9-E3EB-47E7-94D9-F4FB92CA59C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65F2-C647-42FF-A101-E8E1CE64B17E}" type="datetimeFigureOut">
              <a:rPr lang="en-US" smtClean="0"/>
              <a:t>8/19/2013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E3C9-E3EB-47E7-94D9-F4FB92CA59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65F2-C647-42FF-A101-E8E1CE64B17E}" type="datetimeFigureOut">
              <a:rPr lang="en-US" smtClean="0"/>
              <a:t>8/19/2013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E3C9-E3EB-47E7-94D9-F4FB92CA59C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65F2-C647-42FF-A101-E8E1CE64B17E}" type="datetimeFigureOut">
              <a:rPr lang="en-US" smtClean="0"/>
              <a:t>8/19/2013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E3C9-E3EB-47E7-94D9-F4FB92CA59C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65F2-C647-42FF-A101-E8E1CE64B17E}" type="datetimeFigureOut">
              <a:rPr lang="en-US" smtClean="0"/>
              <a:t>8/19/2013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E3C9-E3EB-47E7-94D9-F4FB92CA59C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65F2-C647-42FF-A101-E8E1CE64B17E}" type="datetimeFigureOut">
              <a:rPr lang="en-US" smtClean="0"/>
              <a:t>8/19/2013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E3C9-E3EB-47E7-94D9-F4FB92CA59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65F2-C647-42FF-A101-E8E1CE64B17E}" type="datetimeFigureOut">
              <a:rPr lang="en-US" smtClean="0"/>
              <a:t>8/19/2013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E3C9-E3EB-47E7-94D9-F4FB92CA59C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FE65F2-C647-42FF-A101-E8E1CE64B17E}" type="datetimeFigureOut">
              <a:rPr lang="en-US" smtClean="0"/>
              <a:t>8/19/2013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24BE3C9-E3EB-47E7-94D9-F4FB92CA59C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tsAHt0FiwNM&amp;safe=active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 safety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44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924800" cy="3505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LT: I will become </a:t>
            </a:r>
            <a:r>
              <a:rPr lang="en-US" sz="2800" dirty="0" smtClean="0"/>
              <a:t>more familiar </a:t>
            </a:r>
            <a:r>
              <a:rPr lang="en-US" sz="2800" dirty="0" smtClean="0"/>
              <a:t>with lab safety vocabulary, </a:t>
            </a:r>
            <a:r>
              <a:rPr lang="en-US" sz="2800" dirty="0" smtClean="0"/>
              <a:t>and lab safety rules within </a:t>
            </a:r>
            <a:r>
              <a:rPr lang="en-US" sz="2800" dirty="0" smtClean="0"/>
              <a:t>the science classroom. </a:t>
            </a:r>
          </a:p>
          <a:p>
            <a:pPr marL="0" indent="0">
              <a:buNone/>
            </a:pPr>
            <a:r>
              <a:rPr lang="en-US" sz="2800" b="1" dirty="0" smtClean="0"/>
              <a:t>CW: </a:t>
            </a:r>
            <a:r>
              <a:rPr lang="en-US" sz="2800" b="1" dirty="0" smtClean="0"/>
              <a:t>Rules and Lab Safety Foldable.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400" b="1" dirty="0" smtClean="0"/>
              <a:t>HW: </a:t>
            </a:r>
            <a:r>
              <a:rPr lang="en-US" sz="2400" b="1" dirty="0" smtClean="0"/>
              <a:t>Complete Lab Safety Foldable. Think of an </a:t>
            </a:r>
            <a:r>
              <a:rPr lang="en-US" sz="2400" b="1" dirty="0" err="1" smtClean="0"/>
              <a:t>experiement</a:t>
            </a:r>
            <a:r>
              <a:rPr lang="en-US" sz="2400" b="1" dirty="0" smtClean="0"/>
              <a:t> you can do in class!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7200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:\Science Over the Years\Science 2012-2013\6th grade science\Lab Safety\DAY 3\Lab Safety Map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0"/>
            <a:ext cx="459105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2286000" y="5029200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438400" y="5486400"/>
            <a:ext cx="381000" cy="228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1981200" y="4724400"/>
            <a:ext cx="304800" cy="30480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cision 6"/>
          <p:cNvSpPr/>
          <p:nvPr/>
        </p:nvSpPr>
        <p:spPr>
          <a:xfrm>
            <a:off x="2286000" y="4724400"/>
            <a:ext cx="152400" cy="304800"/>
          </a:xfrm>
          <a:prstGeom prst="flowChartDecisi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133600" y="4267200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107623" y="3048000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33600" y="2057400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00800" y="2057400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397214" y="2933700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397214" y="4245685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/>
          <p:cNvSpPr/>
          <p:nvPr/>
        </p:nvSpPr>
        <p:spPr>
          <a:xfrm>
            <a:off x="5791200" y="4495800"/>
            <a:ext cx="457200" cy="22860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Notched Right Arrow 15"/>
          <p:cNvSpPr/>
          <p:nvPr/>
        </p:nvSpPr>
        <p:spPr>
          <a:xfrm>
            <a:off x="5791200" y="3429000"/>
            <a:ext cx="457200" cy="228600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Notched Right Arrow 17"/>
          <p:cNvSpPr/>
          <p:nvPr/>
        </p:nvSpPr>
        <p:spPr>
          <a:xfrm rot="10800000">
            <a:off x="2562111" y="3048000"/>
            <a:ext cx="457200" cy="228600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0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We are going to watch a video about  lab safety please add this entry into your ISN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63326219"/>
              </p:ext>
            </p:extLst>
          </p:nvPr>
        </p:nvGraphicFramePr>
        <p:xfrm>
          <a:off x="457200" y="1600200"/>
          <a:ext cx="8001000" cy="473429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00500"/>
                <a:gridCol w="4000500"/>
              </a:tblGrid>
              <a:tr h="69082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</a:rPr>
                        <a:t>Rules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within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a science lab</a:t>
                      </a:r>
                      <a:endParaRPr lang="en-US" sz="4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Hazards</a:t>
                      </a:r>
                      <a:endParaRPr lang="en-US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within a science lab</a:t>
                      </a:r>
                      <a:endParaRPr lang="en-US" sz="400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690827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/>
                </a:tc>
              </a:tr>
              <a:tr h="690827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</a:tr>
              <a:tr h="690827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/>
                </a:tc>
              </a:tr>
              <a:tr h="690827">
                <a:tc>
                  <a:txBody>
                    <a:bodyPr/>
                    <a:lstStyle/>
                    <a:p>
                      <a:r>
                        <a:rPr lang="en-US" dirty="0" smtClean="0"/>
                        <a:t>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</a:t>
                      </a:r>
                      <a:endParaRPr lang="en-US" dirty="0"/>
                    </a:p>
                  </a:txBody>
                  <a:tcPr/>
                </a:tc>
              </a:tr>
              <a:tr h="690827">
                <a:tc>
                  <a:txBody>
                    <a:bodyPr/>
                    <a:lstStyle/>
                    <a:p>
                      <a:r>
                        <a:rPr lang="en-US" dirty="0" smtClean="0"/>
                        <a:t>5.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91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2209800" cy="31242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Lab Safety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Science video on lab Safety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92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Safety foldable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65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1540</TotalTime>
  <Words>105</Words>
  <Application>Microsoft Office PowerPoint</Application>
  <PresentationFormat>On-screen Show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Couture</vt:lpstr>
      <vt:lpstr>Lab safety </vt:lpstr>
      <vt:lpstr>PowerPoint Presentation</vt:lpstr>
      <vt:lpstr>PowerPoint Presentation</vt:lpstr>
      <vt:lpstr>We are going to watch a video about  lab safety please add this entry into your ISN</vt:lpstr>
      <vt:lpstr>Science video on lab Safety</vt:lpstr>
      <vt:lpstr>Lab Safety foldable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Sydney van der Wal</dc:creator>
  <cp:lastModifiedBy>Sydney van der Wal</cp:lastModifiedBy>
  <cp:revision>6</cp:revision>
  <dcterms:created xsi:type="dcterms:W3CDTF">2013-08-19T13:12:08Z</dcterms:created>
  <dcterms:modified xsi:type="dcterms:W3CDTF">2013-08-20T20:18:50Z</dcterms:modified>
</cp:coreProperties>
</file>