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2" r:id="rId4"/>
    <p:sldId id="263" r:id="rId5"/>
    <p:sldId id="264" r:id="rId6"/>
    <p:sldId id="265" r:id="rId7"/>
    <p:sldId id="257" r:id="rId8"/>
    <p:sldId id="258" r:id="rId9"/>
    <p:sldId id="259" r:id="rId10"/>
    <p:sldId id="261" r:id="rId11"/>
    <p:sldId id="260"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7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F3782EA-497E-4F12-8BE1-B0852117189C}" type="datetimeFigureOut">
              <a:rPr lang="en-US" smtClean="0"/>
              <a:t>9/27/2013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9CB6F9E-5C5D-4C33-BBEF-975B5D9E71F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82EA-497E-4F12-8BE1-B0852117189C}"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6F9E-5C5D-4C33-BBEF-975B5D9E71F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82EA-497E-4F12-8BE1-B0852117189C}"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6F9E-5C5D-4C33-BBEF-975B5D9E71F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82EA-497E-4F12-8BE1-B0852117189C}"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6F9E-5C5D-4C33-BBEF-975B5D9E71F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782EA-497E-4F12-8BE1-B0852117189C}"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6F9E-5C5D-4C33-BBEF-975B5D9E71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782EA-497E-4F12-8BE1-B0852117189C}"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6F9E-5C5D-4C33-BBEF-975B5D9E71F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3782EA-497E-4F12-8BE1-B0852117189C}" type="datetimeFigureOut">
              <a:rPr lang="en-US" smtClean="0"/>
              <a:t>9/27/2013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B6F9E-5C5D-4C33-BBEF-975B5D9E71F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3782EA-497E-4F12-8BE1-B0852117189C}" type="datetimeFigureOut">
              <a:rPr lang="en-US" smtClean="0"/>
              <a:t>9/27/2013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B6F9E-5C5D-4C33-BBEF-975B5D9E71F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782EA-497E-4F12-8BE1-B0852117189C}" type="datetimeFigureOut">
              <a:rPr lang="en-US" smtClean="0"/>
              <a:t>9/27/2013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B6F9E-5C5D-4C33-BBEF-975B5D9E71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82EA-497E-4F12-8BE1-B0852117189C}"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6F9E-5C5D-4C33-BBEF-975B5D9E71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82EA-497E-4F12-8BE1-B0852117189C}"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6F9E-5C5D-4C33-BBEF-975B5D9E71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F3782EA-497E-4F12-8BE1-B0852117189C}" type="datetimeFigureOut">
              <a:rPr lang="en-US" smtClean="0"/>
              <a:t>9/27/2013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9CB6F9E-5C5D-4C33-BBEF-975B5D9E71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Geological Events </a:t>
            </a:r>
            <a:endParaRPr lang="en-US" dirty="0"/>
          </a:p>
        </p:txBody>
      </p:sp>
      <p:sp>
        <p:nvSpPr>
          <p:cNvPr id="3" name="Subtitle 2"/>
          <p:cNvSpPr>
            <a:spLocks noGrp="1"/>
          </p:cNvSpPr>
          <p:nvPr>
            <p:ph type="subTitle" idx="1"/>
          </p:nvPr>
        </p:nvSpPr>
        <p:spPr/>
        <p:txBody>
          <a:bodyPr/>
          <a:lstStyle/>
          <a:p>
            <a:r>
              <a:rPr lang="en-US" dirty="0" smtClean="0"/>
              <a:t>Concept Map Guidelines</a:t>
            </a:r>
            <a:endParaRPr lang="en-US" dirty="0"/>
          </a:p>
        </p:txBody>
      </p:sp>
    </p:spTree>
    <p:extLst>
      <p:ext uri="{BB962C8B-B14F-4D97-AF65-F5344CB8AC3E}">
        <p14:creationId xmlns:p14="http://schemas.microsoft.com/office/powerpoint/2010/main" val="200703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724400"/>
            <a:ext cx="7745505" cy="1401762"/>
          </a:xfrm>
        </p:spPr>
        <p:txBody>
          <a:bodyPr/>
          <a:lstStyle/>
          <a:p>
            <a:endParaRPr lang="en-US" dirty="0"/>
          </a:p>
        </p:txBody>
      </p:sp>
      <p:sp>
        <p:nvSpPr>
          <p:cNvPr id="3" name="Title 2"/>
          <p:cNvSpPr>
            <a:spLocks noGrp="1"/>
          </p:cNvSpPr>
          <p:nvPr>
            <p:ph type="title"/>
          </p:nvPr>
        </p:nvSpPr>
        <p:spPr>
          <a:xfrm>
            <a:off x="688490" y="570156"/>
            <a:ext cx="7756263" cy="4230444"/>
          </a:xfrm>
        </p:spPr>
        <p:txBody>
          <a:bodyPr/>
          <a:lstStyle/>
          <a:p>
            <a:r>
              <a:rPr lang="en-US" dirty="0" smtClean="0"/>
              <a:t>Step Four: Review your notebook, Cornell notes and other additional information.</a:t>
            </a:r>
            <a:endParaRPr lang="en-US" dirty="0"/>
          </a:p>
        </p:txBody>
      </p:sp>
    </p:spTree>
    <p:extLst>
      <p:ext uri="{BB962C8B-B14F-4D97-AF65-F5344CB8AC3E}">
        <p14:creationId xmlns:p14="http://schemas.microsoft.com/office/powerpoint/2010/main" val="187175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581400"/>
            <a:ext cx="7745505" cy="2544762"/>
          </a:xfrm>
        </p:spPr>
        <p:txBody>
          <a:bodyPr/>
          <a:lstStyle/>
          <a:p>
            <a:endParaRPr lang="en-US" dirty="0"/>
          </a:p>
        </p:txBody>
      </p:sp>
      <p:sp>
        <p:nvSpPr>
          <p:cNvPr id="3" name="Title 2"/>
          <p:cNvSpPr>
            <a:spLocks noGrp="1"/>
          </p:cNvSpPr>
          <p:nvPr>
            <p:ph type="title"/>
          </p:nvPr>
        </p:nvSpPr>
        <p:spPr>
          <a:xfrm>
            <a:off x="688490" y="570156"/>
            <a:ext cx="7756263" cy="3239844"/>
          </a:xfrm>
        </p:spPr>
        <p:txBody>
          <a:bodyPr/>
          <a:lstStyle/>
          <a:p>
            <a:r>
              <a:rPr lang="en-US" dirty="0" smtClean="0"/>
              <a:t>Step Five: Think of a graphic organizer  (concept map design) you like best.</a:t>
            </a:r>
            <a:endParaRPr lang="en-US" dirty="0"/>
          </a:p>
        </p:txBody>
      </p:sp>
    </p:spTree>
    <p:extLst>
      <p:ext uri="{BB962C8B-B14F-4D97-AF65-F5344CB8AC3E}">
        <p14:creationId xmlns:p14="http://schemas.microsoft.com/office/powerpoint/2010/main" val="218071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495800"/>
            <a:ext cx="7745505" cy="1630362"/>
          </a:xfrm>
        </p:spPr>
        <p:txBody>
          <a:bodyPr/>
          <a:lstStyle/>
          <a:p>
            <a:r>
              <a:rPr lang="en-US" dirty="0" smtClean="0"/>
              <a:t>PS. You may add pictures however they have to be pictures you print at home. </a:t>
            </a:r>
            <a:endParaRPr lang="en-US" dirty="0"/>
          </a:p>
        </p:txBody>
      </p:sp>
      <p:sp>
        <p:nvSpPr>
          <p:cNvPr id="3" name="Title 2"/>
          <p:cNvSpPr>
            <a:spLocks noGrp="1"/>
          </p:cNvSpPr>
          <p:nvPr>
            <p:ph type="title"/>
          </p:nvPr>
        </p:nvSpPr>
        <p:spPr>
          <a:xfrm>
            <a:off x="688490" y="570156"/>
            <a:ext cx="7756263" cy="3239844"/>
          </a:xfrm>
        </p:spPr>
        <p:txBody>
          <a:bodyPr/>
          <a:lstStyle/>
          <a:p>
            <a:r>
              <a:rPr lang="en-US" dirty="0" smtClean="0"/>
              <a:t>Step 6: Only Use pencil at first to get your basic design and facts down… then go back and add color!  </a:t>
            </a:r>
            <a:endParaRPr lang="en-US" dirty="0"/>
          </a:p>
        </p:txBody>
      </p:sp>
    </p:spTree>
    <p:extLst>
      <p:ext uri="{BB962C8B-B14F-4D97-AF65-F5344CB8AC3E}">
        <p14:creationId xmlns:p14="http://schemas.microsoft.com/office/powerpoint/2010/main" val="17601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complete information </a:t>
            </a:r>
          </a:p>
          <a:p>
            <a:r>
              <a:rPr lang="en-US" dirty="0" smtClean="0"/>
              <a:t>2. accurate information</a:t>
            </a:r>
          </a:p>
          <a:p>
            <a:r>
              <a:rPr lang="en-US" dirty="0" smtClean="0"/>
              <a:t>3. neatness</a:t>
            </a:r>
            <a:endParaRPr lang="en-US" dirty="0"/>
          </a:p>
        </p:txBody>
      </p:sp>
      <p:sp>
        <p:nvSpPr>
          <p:cNvPr id="3" name="Title 2"/>
          <p:cNvSpPr>
            <a:spLocks noGrp="1"/>
          </p:cNvSpPr>
          <p:nvPr>
            <p:ph type="title"/>
          </p:nvPr>
        </p:nvSpPr>
        <p:spPr/>
        <p:txBody>
          <a:bodyPr/>
          <a:lstStyle/>
          <a:p>
            <a:r>
              <a:rPr lang="en-US" dirty="0" smtClean="0"/>
              <a:t>You will be grades on..</a:t>
            </a:r>
            <a:endParaRPr lang="en-US" dirty="0"/>
          </a:p>
        </p:txBody>
      </p:sp>
    </p:spTree>
    <p:extLst>
      <p:ext uri="{BB962C8B-B14F-4D97-AF65-F5344CB8AC3E}">
        <p14:creationId xmlns:p14="http://schemas.microsoft.com/office/powerpoint/2010/main" val="107657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1"/>
            <a:ext cx="8305800" cy="4724400"/>
          </a:xfrm>
        </p:spPr>
        <p:txBody>
          <a:bodyPr/>
          <a:lstStyle/>
          <a:p>
            <a:pPr algn="l"/>
            <a:r>
              <a:rPr lang="en-US" sz="2400" dirty="0" smtClean="0"/>
              <a:t>Lt: I will synthesize the major geological event unit. The purpose is to organize details and attach learning to my background knowledge. Today I will create a concept map of all I have learned.</a:t>
            </a:r>
            <a:br>
              <a:rPr lang="en-US" sz="2400" dirty="0" smtClean="0"/>
            </a:br>
            <a:r>
              <a:rPr lang="en-US" sz="2400" dirty="0"/>
              <a:t/>
            </a:r>
            <a:br>
              <a:rPr lang="en-US" sz="2400" dirty="0"/>
            </a:br>
            <a:r>
              <a:rPr lang="en-US" sz="2400" dirty="0" smtClean="0"/>
              <a:t>CW: Organize my major geological event knowledge and place my understandings  within a concept map.</a:t>
            </a:r>
            <a:br>
              <a:rPr lang="en-US" sz="2400" dirty="0" smtClean="0"/>
            </a:br>
            <a:r>
              <a:rPr lang="en-US" sz="2400" dirty="0"/>
              <a:t/>
            </a:r>
            <a:br>
              <a:rPr lang="en-US" sz="2400" dirty="0"/>
            </a:br>
            <a:r>
              <a:rPr lang="en-US" sz="2400" dirty="0" smtClean="0"/>
              <a:t>HW: Gather  small pictures , work on your organization. </a:t>
            </a:r>
            <a:endParaRPr lang="en-US" sz="2400" dirty="0"/>
          </a:p>
        </p:txBody>
      </p:sp>
      <p:sp>
        <p:nvSpPr>
          <p:cNvPr id="3" name="Subtitle 2"/>
          <p:cNvSpPr>
            <a:spLocks noGrp="1"/>
          </p:cNvSpPr>
          <p:nvPr>
            <p:ph type="subTitle" idx="1"/>
          </p:nvPr>
        </p:nvSpPr>
        <p:spPr>
          <a:xfrm>
            <a:off x="1371600" y="457200"/>
            <a:ext cx="6400800" cy="5063262"/>
          </a:xfrm>
        </p:spPr>
        <p:txBody>
          <a:bodyPr/>
          <a:lstStyle/>
          <a:p>
            <a:r>
              <a:rPr lang="en-US" dirty="0" smtClean="0"/>
              <a:t>Concept Map Guidelines</a:t>
            </a:r>
            <a:endParaRPr lang="en-US" dirty="0"/>
          </a:p>
        </p:txBody>
      </p:sp>
    </p:spTree>
    <p:extLst>
      <p:ext uri="{BB962C8B-B14F-4D97-AF65-F5344CB8AC3E}">
        <p14:creationId xmlns:p14="http://schemas.microsoft.com/office/powerpoint/2010/main" val="289416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4038600" cy="308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09600"/>
            <a:ext cx="344019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14799"/>
            <a:ext cx="34417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760838"/>
            <a:ext cx="3484368" cy="271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304800"/>
            <a:ext cx="305538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310848"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53" y="3533775"/>
            <a:ext cx="405911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92129"/>
            <a:ext cx="4195230" cy="32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0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68710"/>
            <a:ext cx="4206123" cy="260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190" y="349044"/>
            <a:ext cx="3913684" cy="323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200400"/>
            <a:ext cx="393325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79" y="3581397"/>
            <a:ext cx="3331326"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83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757370" cy="359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61510"/>
            <a:ext cx="4524375" cy="301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92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the complete standard within your concept map.</a:t>
            </a:r>
          </a:p>
          <a:p>
            <a:endParaRPr lang="en-US" dirty="0"/>
          </a:p>
          <a:p>
            <a:r>
              <a:rPr lang="en-US" dirty="0"/>
              <a:t>CAS 3.1  Major geologic events such as earthquakes, volcanic eruptions, mid-ocean ridges, and mountain formation are associated with plate boundaries and attributed to plate </a:t>
            </a:r>
            <a:r>
              <a:rPr lang="en-US" dirty="0" smtClean="0"/>
              <a:t>motions.</a:t>
            </a:r>
            <a:endParaRPr lang="en-US" dirty="0"/>
          </a:p>
          <a:p>
            <a:endParaRPr lang="en-US" dirty="0"/>
          </a:p>
        </p:txBody>
      </p:sp>
      <p:sp>
        <p:nvSpPr>
          <p:cNvPr id="3" name="Title 2"/>
          <p:cNvSpPr>
            <a:spLocks noGrp="1"/>
          </p:cNvSpPr>
          <p:nvPr>
            <p:ph type="title"/>
          </p:nvPr>
        </p:nvSpPr>
        <p:spPr/>
        <p:txBody>
          <a:bodyPr/>
          <a:lstStyle/>
          <a:p>
            <a:r>
              <a:rPr lang="en-US" dirty="0" smtClean="0"/>
              <a:t>Step One</a:t>
            </a:r>
            <a:endParaRPr lang="en-US" dirty="0"/>
          </a:p>
        </p:txBody>
      </p:sp>
    </p:spTree>
    <p:extLst>
      <p:ext uri="{BB962C8B-B14F-4D97-AF65-F5344CB8AC3E}">
        <p14:creationId xmlns:p14="http://schemas.microsoft.com/office/powerpoint/2010/main" val="107027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419600"/>
            <a:ext cx="7745505" cy="1706562"/>
          </a:xfrm>
        </p:spPr>
        <p:txBody>
          <a:bodyPr/>
          <a:lstStyle/>
          <a:p>
            <a:r>
              <a:rPr lang="en-US" dirty="0" smtClean="0"/>
              <a:t>Put your concept map in order.  Review each map.</a:t>
            </a:r>
            <a:endParaRPr lang="en-US" dirty="0"/>
          </a:p>
        </p:txBody>
      </p:sp>
      <p:sp>
        <p:nvSpPr>
          <p:cNvPr id="3" name="Title 2"/>
          <p:cNvSpPr>
            <a:spLocks noGrp="1"/>
          </p:cNvSpPr>
          <p:nvPr>
            <p:ph type="title"/>
          </p:nvPr>
        </p:nvSpPr>
        <p:spPr>
          <a:xfrm>
            <a:off x="688490" y="570156"/>
            <a:ext cx="7756263" cy="3544644"/>
          </a:xfrm>
        </p:spPr>
        <p:txBody>
          <a:bodyPr/>
          <a:lstStyle/>
          <a:p>
            <a:r>
              <a:rPr lang="en-US" dirty="0" smtClean="0"/>
              <a:t>Step Two: Locate all your Daily Catch concept maps</a:t>
            </a:r>
            <a:endParaRPr lang="en-US" dirty="0"/>
          </a:p>
        </p:txBody>
      </p:sp>
    </p:spTree>
    <p:extLst>
      <p:ext uri="{BB962C8B-B14F-4D97-AF65-F5344CB8AC3E}">
        <p14:creationId xmlns:p14="http://schemas.microsoft.com/office/powerpoint/2010/main" val="66807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276600"/>
            <a:ext cx="7745505" cy="2849562"/>
          </a:xfrm>
        </p:spPr>
        <p:txBody>
          <a:bodyPr/>
          <a:lstStyle/>
          <a:p>
            <a:r>
              <a:rPr lang="en-US" dirty="0" smtClean="0"/>
              <a:t>Organize your vocabulary cards into piles that relate to each other. By now you should know all the vocabulary words and be able to use them on your Unit Concept Map</a:t>
            </a:r>
            <a:endParaRPr lang="en-US" dirty="0"/>
          </a:p>
        </p:txBody>
      </p:sp>
      <p:sp>
        <p:nvSpPr>
          <p:cNvPr id="3" name="Title 2"/>
          <p:cNvSpPr>
            <a:spLocks noGrp="1"/>
          </p:cNvSpPr>
          <p:nvPr>
            <p:ph type="title"/>
          </p:nvPr>
        </p:nvSpPr>
        <p:spPr>
          <a:xfrm>
            <a:off x="688490" y="570156"/>
            <a:ext cx="7756263" cy="2630244"/>
          </a:xfrm>
        </p:spPr>
        <p:txBody>
          <a:bodyPr/>
          <a:lstStyle/>
          <a:p>
            <a:r>
              <a:rPr lang="en-US" dirty="0" smtClean="0"/>
              <a:t>Step Three: Locate all your vocabulary cards</a:t>
            </a:r>
            <a:endParaRPr lang="en-US" dirty="0"/>
          </a:p>
        </p:txBody>
      </p:sp>
    </p:spTree>
    <p:extLst>
      <p:ext uri="{BB962C8B-B14F-4D97-AF65-F5344CB8AC3E}">
        <p14:creationId xmlns:p14="http://schemas.microsoft.com/office/powerpoint/2010/main" val="13913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TotalTime>
  <Words>237</Words>
  <Application>Microsoft Office PowerPoint</Application>
  <PresentationFormat>On-screen Show (4:3)</PresentationFormat>
  <Paragraphs>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Hardcover</vt:lpstr>
      <vt:lpstr>Major Geological Events </vt:lpstr>
      <vt:lpstr>Lt: I will synthesize the major geological event unit. The purpose is to organize details and attach learning to my background knowledge. Today I will create a concept map of all I have learned.  CW: Organize my major geological event knowledge and place my understandings  within a concept map.  HW: Gather  small pictures , work on your organization. </vt:lpstr>
      <vt:lpstr>PowerPoint Presentation</vt:lpstr>
      <vt:lpstr>PowerPoint Presentation</vt:lpstr>
      <vt:lpstr>PowerPoint Presentation</vt:lpstr>
      <vt:lpstr>PowerPoint Presentation</vt:lpstr>
      <vt:lpstr>Step One</vt:lpstr>
      <vt:lpstr>Step Two: Locate all your Daily Catch concept maps</vt:lpstr>
      <vt:lpstr>Step Three: Locate all your vocabulary cards</vt:lpstr>
      <vt:lpstr>Step Four: Review your notebook, Cornell notes and other additional information.</vt:lpstr>
      <vt:lpstr>Step Five: Think of a graphic organizer  (concept map design) you like best.</vt:lpstr>
      <vt:lpstr>Step 6: Only Use pencil at first to get your basic design and facts down… then go back and add color!  </vt:lpstr>
      <vt:lpstr>You will be grades 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Geological Events</dc:title>
  <dc:creator>Sydney van der Wal</dc:creator>
  <cp:lastModifiedBy>Sydney van der Wal</cp:lastModifiedBy>
  <cp:revision>4</cp:revision>
  <dcterms:created xsi:type="dcterms:W3CDTF">2013-09-27T12:53:27Z</dcterms:created>
  <dcterms:modified xsi:type="dcterms:W3CDTF">2013-09-27T13:20:18Z</dcterms:modified>
</cp:coreProperties>
</file>