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B2689E6-C34E-4EF5-B1F5-D4A209180E9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1798482-CDE2-4C89-8C16-5AACC00A9B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2689E6-C34E-4EF5-B1F5-D4A209180E9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798482-CDE2-4C89-8C16-5AACC00A9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2689E6-C34E-4EF5-B1F5-D4A209180E9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798482-CDE2-4C89-8C16-5AACC00A9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2689E6-C34E-4EF5-B1F5-D4A209180E9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798482-CDE2-4C89-8C16-5AACC00A9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B2689E6-C34E-4EF5-B1F5-D4A209180E9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1798482-CDE2-4C89-8C16-5AACC00A9B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2689E6-C34E-4EF5-B1F5-D4A209180E9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1798482-CDE2-4C89-8C16-5AACC00A9B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2689E6-C34E-4EF5-B1F5-D4A209180E9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1798482-CDE2-4C89-8C16-5AACC00A9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2689E6-C34E-4EF5-B1F5-D4A209180E9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798482-CDE2-4C89-8C16-5AACC00A9B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2689E6-C34E-4EF5-B1F5-D4A209180E9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798482-CDE2-4C89-8C16-5AACC00A9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B2689E6-C34E-4EF5-B1F5-D4A209180E9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1798482-CDE2-4C89-8C16-5AACC00A9B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B2689E6-C34E-4EF5-B1F5-D4A209180E9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1798482-CDE2-4C89-8C16-5AACC00A9B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B2689E6-C34E-4EF5-B1F5-D4A209180E9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1798482-CDE2-4C89-8C16-5AACC00A9B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Comic Sans MS" pitchFamily="66" charset="0"/>
              </a:rPr>
              <a:t>Paper Basketball</a:t>
            </a:r>
            <a:endParaRPr lang="en-US" sz="5400" dirty="0">
              <a:latin typeface="Comic Sans MS" pitchFamily="66" charset="0"/>
            </a:endParaRPr>
          </a:p>
        </p:txBody>
      </p:sp>
      <p:pic>
        <p:nvPicPr>
          <p:cNvPr id="3" name="Picture 2" descr="C:\Documents and Settings\ssutphin\Local Settings\Temporary Internet Files\Content.IE5\9XAVBN1S\MC9004416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200400"/>
            <a:ext cx="1746250" cy="25950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Scenario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Ms.vanderWal</a:t>
            </a:r>
            <a:r>
              <a:rPr lang="en-US" dirty="0" smtClean="0"/>
              <a:t> wants to know how the type of paper affects </a:t>
            </a:r>
            <a:r>
              <a:rPr lang="en-US" dirty="0" smtClean="0"/>
              <a:t>the</a:t>
            </a:r>
            <a:r>
              <a:rPr lang="en-US" dirty="0" smtClean="0"/>
              <a:t> </a:t>
            </a:r>
            <a:r>
              <a:rPr lang="en-US" dirty="0" smtClean="0"/>
              <a:t>chances of making a basket. 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IV: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This is my independent variable because…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DV: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This is my dependent variable because…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6" name="Picture 4" descr="C:\Documents and Settings\ssutphin\Local Settings\Temporary Internet Files\Content.IE5\V62XXMG7\MC90044161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4419600"/>
            <a:ext cx="711829" cy="19822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do you predict will happen?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predict that when you _____________, then _____________ because.</a:t>
            </a:r>
            <a:endParaRPr lang="en-US" dirty="0"/>
          </a:p>
        </p:txBody>
      </p:sp>
      <p:pic>
        <p:nvPicPr>
          <p:cNvPr id="4" name="Picture 4" descr="C:\Documents and Settings\ssutphin\Local Settings\Temporary Internet Files\Content.IE5\V62XXMG7\MC90044161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4343400"/>
            <a:ext cx="711829" cy="19822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 a piece of paper, </a:t>
            </a:r>
            <a:r>
              <a:rPr lang="en-US" dirty="0" smtClean="0"/>
              <a:t>organize your data in a data table.  </a:t>
            </a:r>
            <a:endParaRPr lang="en-US" dirty="0" smtClean="0"/>
          </a:p>
          <a:p>
            <a:r>
              <a:rPr lang="en-US" dirty="0" smtClean="0"/>
              <a:t>Think about your experiment ….</a:t>
            </a:r>
          </a:p>
          <a:p>
            <a:pPr lvl="1"/>
            <a:r>
              <a:rPr lang="en-US" dirty="0" smtClean="0"/>
              <a:t>What variables will stay the same?</a:t>
            </a:r>
          </a:p>
          <a:p>
            <a:pPr lvl="1"/>
            <a:r>
              <a:rPr lang="en-US" dirty="0" smtClean="0"/>
              <a:t>What variables will change?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 smtClean="0"/>
              <a:t>will you answer the question?</a:t>
            </a:r>
          </a:p>
          <a:p>
            <a:pPr marL="0" indent="0">
              <a:buNone/>
            </a:pPr>
            <a:r>
              <a:rPr lang="en-US" dirty="0" err="1"/>
              <a:t>Ms.vanderWal</a:t>
            </a:r>
            <a:r>
              <a:rPr lang="en-US" dirty="0"/>
              <a:t> wants to know how the type of paper affects </a:t>
            </a:r>
            <a:r>
              <a:rPr lang="en-US" dirty="0" smtClean="0"/>
              <a:t>the  </a:t>
            </a:r>
            <a:r>
              <a:rPr lang="en-US" dirty="0"/>
              <a:t>chances of making a basket.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868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71</TotalTime>
  <Words>113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Paper Basketball</vt:lpstr>
      <vt:lpstr>Scenario</vt:lpstr>
      <vt:lpstr>What do you predict will happen?</vt:lpstr>
      <vt:lpstr>Data Collection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Penny Boat challenge</dc:title>
  <dc:creator>Steve Sutphin</dc:creator>
  <cp:lastModifiedBy>Sydney van der Wal</cp:lastModifiedBy>
  <cp:revision>10</cp:revision>
  <dcterms:created xsi:type="dcterms:W3CDTF">2010-09-05T21:03:35Z</dcterms:created>
  <dcterms:modified xsi:type="dcterms:W3CDTF">2013-08-25T23:25:41Z</dcterms:modified>
</cp:coreProperties>
</file>