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9" r:id="rId4"/>
    <p:sldId id="262" r:id="rId5"/>
    <p:sldId id="263" r:id="rId6"/>
    <p:sldId id="261" r:id="rId7"/>
    <p:sldId id="257" r:id="rId8"/>
    <p:sldId id="267" r:id="rId9"/>
    <p:sldId id="268" r:id="rId10"/>
    <p:sldId id="269" r:id="rId11"/>
    <p:sldId id="270" r:id="rId12"/>
    <p:sldId id="271" r:id="rId13"/>
    <p:sldId id="272" r:id="rId14"/>
    <p:sldId id="264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E6E1A09-387A-4CF4-AFBD-E377BC4D0CD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15FD5E9-664A-4616-9DB8-92CF5C160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outside the inside of the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4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2020824"/>
            <a:ext cx="9067800" cy="4075176"/>
          </a:xfrm>
        </p:spPr>
        <p:txBody>
          <a:bodyPr/>
          <a:lstStyle/>
          <a:p>
            <a:r>
              <a:rPr lang="en-US" dirty="0"/>
              <a:t>Geochronology is the science of determining the age of rocks, fossils, and </a:t>
            </a:r>
            <a:r>
              <a:rPr lang="en-US" dirty="0" smtClean="0"/>
              <a:t>sediments.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GEOCHRONOLOGY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66700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98" y="4038600"/>
            <a:ext cx="358047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Seismology /</a:t>
            </a:r>
            <a:r>
              <a:rPr lang="en-US" dirty="0" err="1"/>
              <a:t>saɪzˈmɒlədʒi</a:t>
            </a:r>
            <a:r>
              <a:rPr lang="en-US" dirty="0"/>
              <a:t>/ is the scientific study of earthquakes and the propagation of elastic waves through the </a:t>
            </a:r>
            <a:r>
              <a:rPr lang="en-US" dirty="0" smtClean="0"/>
              <a:t>Earth.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SEISMOLOGY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3545"/>
            <a:ext cx="4267200" cy="41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Geography (from Greek </a:t>
            </a:r>
            <a:r>
              <a:rPr lang="en-US" dirty="0" smtClean="0"/>
              <a:t>"</a:t>
            </a:r>
            <a:r>
              <a:rPr lang="en-US" dirty="0"/>
              <a:t>earth description</a:t>
            </a:r>
            <a:r>
              <a:rPr lang="en-US" dirty="0" smtClean="0"/>
              <a:t>") </a:t>
            </a:r>
            <a:r>
              <a:rPr lang="en-US" dirty="0"/>
              <a:t>is the science that studies the lands, the features, the inhabitants, and the phenomena of the Earth.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410200" cy="274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Volcanology is a branch of geology that deals with volcanism (the study of volcanoes).  Scientists that study volcanology are called volcanologists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VOLCANOLOGY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4620594" cy="279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085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tabLst>
                <a:tab pos="2743200" algn="ctr"/>
                <a:tab pos="5486400" algn="r"/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Get into the groups according to </a:t>
            </a:r>
            <a:r>
              <a:rPr lang="en-US" u="sng" dirty="0">
                <a:latin typeface="Times New Roman"/>
                <a:ea typeface="Times New Roman"/>
              </a:rPr>
              <a:t>the letter</a:t>
            </a:r>
            <a:r>
              <a:rPr lang="en-US" dirty="0">
                <a:latin typeface="Times New Roman"/>
                <a:ea typeface="Times New Roman"/>
              </a:rPr>
              <a:t> on your map.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</a:rPr>
              <a:t>Answer the questions about the map that was assigned to you.  Write your answer </a:t>
            </a:r>
            <a:r>
              <a:rPr lang="en-US" dirty="0" smtClean="0">
                <a:latin typeface="Times New Roman"/>
                <a:ea typeface="Times New Roman"/>
              </a:rPr>
              <a:t>in your binder on lose leaf lined paper….using </a:t>
            </a:r>
            <a:r>
              <a:rPr lang="en-US" dirty="0">
                <a:latin typeface="Times New Roman"/>
                <a:ea typeface="Times New Roman"/>
              </a:rPr>
              <a:t>complete </a:t>
            </a:r>
            <a:r>
              <a:rPr lang="en-US" dirty="0" smtClean="0">
                <a:latin typeface="Times New Roman"/>
                <a:ea typeface="Times New Roman"/>
              </a:rPr>
              <a:t>sentences</a:t>
            </a:r>
            <a:r>
              <a:rPr lang="en-US" dirty="0" smtClean="0">
                <a:latin typeface="Times New Roman"/>
                <a:ea typeface="Times New Roman"/>
              </a:rPr>
              <a:t>. Remember to restate the question in your answer.</a:t>
            </a:r>
            <a:endParaRPr lang="en-US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endParaRPr lang="en-US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/>
                <a:ea typeface="Times New Roman"/>
              </a:rPr>
              <a:t>1.What </a:t>
            </a:r>
            <a:r>
              <a:rPr lang="en-US" dirty="0">
                <a:latin typeface="Times New Roman"/>
                <a:ea typeface="Times New Roman"/>
              </a:rPr>
              <a:t>is your scientific specialty? (one sentence)</a:t>
            </a:r>
          </a:p>
          <a:p>
            <a:pPr marL="228600" indent="22860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</a:rPr>
              <a:t>	</a:t>
            </a:r>
          </a:p>
          <a:p>
            <a:pPr lvl="0">
              <a:spcBef>
                <a:spcPts val="0"/>
              </a:spcBef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2. What </a:t>
            </a:r>
            <a:r>
              <a:rPr lang="en-US" dirty="0">
                <a:latin typeface="Times New Roman"/>
                <a:ea typeface="Times New Roman"/>
              </a:rPr>
              <a:t>information is your map telling you about the world? (2-3 sentences)</a:t>
            </a:r>
          </a:p>
          <a:p>
            <a:pPr marL="22860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pPr lvl="0">
              <a:spcBef>
                <a:spcPts val="0"/>
              </a:spcBef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3. What </a:t>
            </a:r>
            <a:r>
              <a:rPr lang="en-US" dirty="0">
                <a:latin typeface="Times New Roman"/>
                <a:ea typeface="Times New Roman"/>
              </a:rPr>
              <a:t>do each of the colors on the map represent? Include units. </a:t>
            </a:r>
            <a:r>
              <a:rPr lang="en-US" dirty="0" smtClean="0">
                <a:latin typeface="Times New Roman"/>
                <a:ea typeface="Times New Roman"/>
              </a:rPr>
              <a:t>(Can you make </a:t>
            </a:r>
            <a:r>
              <a:rPr lang="en-US" dirty="0">
                <a:latin typeface="Times New Roman"/>
                <a:ea typeface="Times New Roman"/>
              </a:rPr>
              <a:t>a data table that shows </a:t>
            </a:r>
            <a:r>
              <a:rPr lang="en-US" dirty="0" smtClean="0">
                <a:latin typeface="Times New Roman"/>
                <a:ea typeface="Times New Roman"/>
              </a:rPr>
              <a:t>this?)</a:t>
            </a:r>
            <a:endParaRPr lang="en-US" dirty="0">
              <a:latin typeface="Times New Roman"/>
              <a:ea typeface="Times New Roman"/>
            </a:endParaRPr>
          </a:p>
          <a:p>
            <a:pPr marL="22860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pPr lvl="0">
              <a:spcBef>
                <a:spcPts val="0"/>
              </a:spcBef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4. Make </a:t>
            </a:r>
            <a:r>
              <a:rPr lang="en-US" dirty="0">
                <a:latin typeface="Times New Roman"/>
                <a:ea typeface="Times New Roman"/>
              </a:rPr>
              <a:t>5 observations describe any patterns that your map shows.  Use the world map to help you describe where in the world you are writing about. (Each observation should be a complete sentence.)</a:t>
            </a:r>
          </a:p>
          <a:p>
            <a:pPr marL="22860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</a:rPr>
              <a:t>Example:  There is a string of volcanoes to the west of Alaska.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 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2020824"/>
            <a:ext cx="8839200" cy="4075176"/>
          </a:xfrm>
        </p:spPr>
        <p:txBody>
          <a:bodyPr/>
          <a:lstStyle/>
          <a:p>
            <a:r>
              <a:rPr lang="en-US" dirty="0" smtClean="0"/>
              <a:t>Get </a:t>
            </a:r>
            <a:r>
              <a:rPr lang="en-US" dirty="0"/>
              <a:t>in your number group.  You should have 4 different maps in your group now. 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member of the group is going to share what he/she learned from their map in Part 1. </a:t>
            </a:r>
            <a:r>
              <a:rPr lang="en-US" dirty="0" smtClean="0"/>
              <a:t>(yesterday) </a:t>
            </a:r>
            <a:r>
              <a:rPr lang="en-US" dirty="0"/>
              <a:t>You should be speaking to your group, not copying the answers off their paper.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you listen, </a:t>
            </a:r>
            <a:r>
              <a:rPr lang="en-US" dirty="0" smtClean="0"/>
              <a:t>ask </a:t>
            </a:r>
            <a:r>
              <a:rPr lang="en-US" dirty="0"/>
              <a:t>questions using the phrases for discussion.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020824"/>
            <a:ext cx="8458200" cy="45323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1.What </a:t>
            </a:r>
            <a:r>
              <a:rPr lang="en-US" dirty="0"/>
              <a:t>patterns did you learn from the seismologist? (Take notes while the person is speaking, then write a 3-4 sentence reflection on what you learned.)</a:t>
            </a:r>
          </a:p>
          <a:p>
            <a:endParaRPr lang="en-US" dirty="0"/>
          </a:p>
          <a:p>
            <a:r>
              <a:rPr lang="en-US" dirty="0" smtClean="0"/>
              <a:t>2. What </a:t>
            </a:r>
            <a:r>
              <a:rPr lang="en-US" dirty="0"/>
              <a:t>patterns did you learn from the </a:t>
            </a:r>
            <a:r>
              <a:rPr lang="en-US" dirty="0" err="1"/>
              <a:t>volocanologist</a:t>
            </a:r>
            <a:r>
              <a:rPr lang="en-US" dirty="0"/>
              <a:t>? (Take notes while the person is speaking, then write a 3-4 sentence reflection on what you learned.)</a:t>
            </a:r>
          </a:p>
          <a:p>
            <a:endParaRPr lang="en-US" dirty="0"/>
          </a:p>
          <a:p>
            <a:r>
              <a:rPr lang="en-US" dirty="0" smtClean="0"/>
              <a:t>3.What </a:t>
            </a:r>
            <a:r>
              <a:rPr lang="en-US" dirty="0"/>
              <a:t>patterns did you learn from the geographer? (Take notes while the person is speaking, then write a 3-4 sentence reflection on what you learned.)</a:t>
            </a:r>
          </a:p>
          <a:p>
            <a:endParaRPr lang="en-US" dirty="0"/>
          </a:p>
          <a:p>
            <a:r>
              <a:rPr lang="en-US" dirty="0" smtClean="0"/>
              <a:t>4.What </a:t>
            </a:r>
            <a:r>
              <a:rPr lang="en-US" dirty="0"/>
              <a:t>patterns did you learn from the Geochronologist? (Take notes while the person is speaking, then write a 3-4 sentence reflection on what you learned.)</a:t>
            </a:r>
          </a:p>
          <a:p>
            <a:endParaRPr lang="en-US" dirty="0"/>
          </a:p>
          <a:p>
            <a:r>
              <a:rPr lang="en-US" dirty="0" smtClean="0"/>
              <a:t>5.Find </a:t>
            </a:r>
            <a:r>
              <a:rPr lang="en-US" dirty="0"/>
              <a:t>3similarities in the patterns between all four maps.  (2-3 sentences for each similarity.)</a:t>
            </a:r>
          </a:p>
          <a:p>
            <a:endParaRPr lang="en-US" dirty="0"/>
          </a:p>
          <a:p>
            <a:r>
              <a:rPr lang="en-US" dirty="0"/>
              <a:t>Example: There are volcanoes, earthquakes and shallow water in a line through Iceland.  All of the maps have this line on them.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continues….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 these maps and the patterns  of the earth’s surface relate to what is inside the earth </a:t>
            </a:r>
            <a:r>
              <a:rPr lang="en-US" sz="4800" smtClean="0"/>
              <a:t>(remember earth’s </a:t>
            </a:r>
            <a:r>
              <a:rPr lang="en-US" sz="4800" dirty="0" smtClean="0"/>
              <a:t>layers)?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LT: I will begin to make sense out of patterns found on a map of the earth. The purpose is to apply the map clues/patterns to what is happening inside the earth to make the patterns. Today I will read a map and make inferences/observations of what I see.</a:t>
            </a:r>
          </a:p>
          <a:p>
            <a:endParaRPr lang="en-US" dirty="0"/>
          </a:p>
          <a:p>
            <a:r>
              <a:rPr lang="en-US" dirty="0" smtClean="0"/>
              <a:t>Warm-Up: Which layer has the most impact on the earth’s crust? Justify your answer </a:t>
            </a:r>
            <a:r>
              <a:rPr lang="en-US" smtClean="0"/>
              <a:t>will reasoning.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CW: Reading  and observing patters on a map. Answering questions of what I see on the map.</a:t>
            </a:r>
          </a:p>
          <a:p>
            <a:r>
              <a:rPr lang="en-US" dirty="0" smtClean="0"/>
              <a:t>HW: None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7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HEAT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4755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66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Pressure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858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75360"/>
            <a:ext cx="7239000" cy="701040"/>
          </a:xfrm>
        </p:spPr>
        <p:txBody>
          <a:bodyPr>
            <a:noAutofit/>
          </a:bodyPr>
          <a:lstStyle/>
          <a:p>
            <a:r>
              <a:rPr lang="en-US" sz="5400" dirty="0" smtClean="0"/>
              <a:t>A very Thin Crust</a:t>
            </a:r>
            <a:endParaRPr lang="en-US" sz="5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406234" cy="474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1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975360"/>
            <a:ext cx="69342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Something has to Give…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1" y="1828800"/>
            <a:ext cx="6934200" cy="46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1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5360"/>
            <a:ext cx="87630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Can you figure it out by looking maps…can you find patterns?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01000" cy="503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24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8714"/>
            <a:ext cx="33207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4953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the Oceans, the continents?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7035"/>
            <a:ext cx="8300159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0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54</TotalTime>
  <Words>505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BlackTie</vt:lpstr>
      <vt:lpstr>Patterns outside the inside of the Earth</vt:lpstr>
      <vt:lpstr>Earth’s patterns</vt:lpstr>
      <vt:lpstr>HEAT</vt:lpstr>
      <vt:lpstr>Pressure</vt:lpstr>
      <vt:lpstr>A very Thin Crust</vt:lpstr>
      <vt:lpstr>Something has to Give…</vt:lpstr>
      <vt:lpstr>Can you figure it out by looking maps…can you find patterns?</vt:lpstr>
      <vt:lpstr>World Map</vt:lpstr>
      <vt:lpstr>Do you know the Oceans, the continents? </vt:lpstr>
      <vt:lpstr>GEOCHRONOLOGY</vt:lpstr>
      <vt:lpstr>SEISMOLOGY</vt:lpstr>
      <vt:lpstr>GEOGRAPHY</vt:lpstr>
      <vt:lpstr>VOLCANOLOGY</vt:lpstr>
      <vt:lpstr>Your Task  Part 1</vt:lpstr>
      <vt:lpstr>Part 2</vt:lpstr>
      <vt:lpstr>Part 2 continues….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outside the Earth</dc:title>
  <dc:creator>Sydney van der Wal</dc:creator>
  <cp:lastModifiedBy>Sydney van der Wal</cp:lastModifiedBy>
  <cp:revision>9</cp:revision>
  <dcterms:created xsi:type="dcterms:W3CDTF">2013-09-03T01:14:46Z</dcterms:created>
  <dcterms:modified xsi:type="dcterms:W3CDTF">2013-09-05T21:39:18Z</dcterms:modified>
</cp:coreProperties>
</file>