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8" r:id="rId4"/>
    <p:sldId id="261" r:id="rId5"/>
    <p:sldId id="259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CA74-592C-4CFF-88FE-D93E7A9DDEBD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2B51-4E99-4DBA-B6E3-7B6D1246A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CA74-592C-4CFF-88FE-D93E7A9DDEBD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2B51-4E99-4DBA-B6E3-7B6D1246A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CA74-592C-4CFF-88FE-D93E7A9DDEBD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2B51-4E99-4DBA-B6E3-7B6D1246A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CA74-592C-4CFF-88FE-D93E7A9DDEBD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2B51-4E99-4DBA-B6E3-7B6D1246A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CA74-592C-4CFF-88FE-D93E7A9DDEBD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2B51-4E99-4DBA-B6E3-7B6D1246A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CA74-592C-4CFF-88FE-D93E7A9DDEBD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2B51-4E99-4DBA-B6E3-7B6D1246A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CA74-592C-4CFF-88FE-D93E7A9DDEBD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2B51-4E99-4DBA-B6E3-7B6D1246A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CA74-592C-4CFF-88FE-D93E7A9DDEBD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2B51-4E99-4DBA-B6E3-7B6D1246A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CA74-592C-4CFF-88FE-D93E7A9DDEBD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2B51-4E99-4DBA-B6E3-7B6D1246A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CA74-592C-4CFF-88FE-D93E7A9DDEBD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2B51-4E99-4DBA-B6E3-7B6D1246A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CCA74-592C-4CFF-88FE-D93E7A9DDEBD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D2B51-4E99-4DBA-B6E3-7B6D1246AA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CCA74-592C-4CFF-88FE-D93E7A9DDEBD}" type="datetimeFigureOut">
              <a:rPr lang="en-US" smtClean="0"/>
              <a:t>8/15/2013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D2B51-4E99-4DBA-B6E3-7B6D1246AA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76600" y="587375"/>
            <a:ext cx="5867400" cy="1470025"/>
          </a:xfrm>
        </p:spPr>
        <p:txBody>
          <a:bodyPr>
            <a:noAutofit/>
          </a:bodyPr>
          <a:lstStyle/>
          <a:p>
            <a:pPr algn="l"/>
            <a:r>
              <a:rPr lang="en-US" sz="2800" b="1" u="sng" dirty="0" smtClean="0"/>
              <a:t>Warm up:</a:t>
            </a:r>
            <a:r>
              <a:rPr lang="en-US" sz="2800" b="1" dirty="0" smtClean="0"/>
              <a:t>  </a:t>
            </a:r>
            <a:r>
              <a:rPr lang="en-US" sz="2800" dirty="0" smtClean="0"/>
              <a:t>What types of things have you done in science in the past?  What is your favorite thing you ever learned in science?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2514600"/>
            <a:ext cx="5867400" cy="4267200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en-US" sz="4200" b="1" u="sng" dirty="0">
                <a:solidFill>
                  <a:schemeClr val="tx1"/>
                </a:solidFill>
                <a:latin typeface="Calibri" pitchFamily="34" charset="0"/>
              </a:rPr>
              <a:t>Entering Class Procedure: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4200" dirty="0">
                <a:solidFill>
                  <a:schemeClr val="tx1"/>
                </a:solidFill>
                <a:latin typeface="Calibri" pitchFamily="34" charset="0"/>
              </a:rPr>
              <a:t>Come in and go directly to your seat</a:t>
            </a:r>
          </a:p>
          <a:p>
            <a:pPr marL="514350" indent="-514350" algn="l">
              <a:buFont typeface="+mj-lt"/>
              <a:buAutoNum type="arabicPeriod"/>
            </a:pPr>
            <a:endParaRPr lang="en-US" sz="4200" dirty="0">
              <a:solidFill>
                <a:schemeClr val="tx1"/>
              </a:solidFill>
              <a:latin typeface="Calibri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4200" dirty="0">
                <a:solidFill>
                  <a:schemeClr val="tx1"/>
                </a:solidFill>
                <a:latin typeface="Calibri" pitchFamily="34" charset="0"/>
              </a:rPr>
              <a:t>Open your planner and write down todays CW and HW in the appropriate space.</a:t>
            </a:r>
          </a:p>
          <a:p>
            <a:pPr marL="514350" indent="-514350" algn="l">
              <a:buFont typeface="+mj-lt"/>
              <a:buAutoNum type="arabicPeriod"/>
            </a:pPr>
            <a:endParaRPr lang="en-US" sz="4200" dirty="0">
              <a:solidFill>
                <a:schemeClr val="tx1"/>
              </a:solidFill>
              <a:latin typeface="Calibri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sz="4200" dirty="0" smtClean="0">
                <a:solidFill>
                  <a:schemeClr val="tx1"/>
                </a:solidFill>
                <a:latin typeface="Calibri" pitchFamily="34" charset="0"/>
              </a:rPr>
              <a:t>Get your Daily Catch, write the Learning Target down and any vocabulary words.</a:t>
            </a:r>
            <a:endParaRPr lang="en-US" sz="4200" dirty="0">
              <a:solidFill>
                <a:schemeClr val="tx1"/>
              </a:solidFill>
              <a:latin typeface="Calibri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en-US" sz="4200" dirty="0">
              <a:solidFill>
                <a:schemeClr val="tx1"/>
              </a:solidFill>
              <a:latin typeface="Calibri" pitchFamily="34" charset="0"/>
            </a:endParaRPr>
          </a:p>
          <a:p>
            <a:pPr marL="514350" indent="-514350" algn="l">
              <a:buFont typeface="+mj-lt"/>
              <a:buAutoNum type="arabicPeriod"/>
            </a:pPr>
            <a:endParaRPr lang="en-US" sz="420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1026" name="Picture 2" descr="http://farm4.static.flickr.com/3656/3619009964_52619963b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1242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Look at the materials at the front of the room.</a:t>
            </a:r>
          </a:p>
          <a:p>
            <a:r>
              <a:rPr lang="en-US" smtClean="0"/>
              <a:t>Listen to the explanation of what is going to be done.</a:t>
            </a:r>
          </a:p>
          <a:p>
            <a:endParaRPr lang="en-US" smtClean="0"/>
          </a:p>
          <a:p>
            <a:r>
              <a:rPr lang="en-US" smtClean="0"/>
              <a:t>Write down what you think will happen.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5000" b="1" dirty="0" smtClean="0"/>
              <a:t>Predict</a:t>
            </a:r>
            <a:r>
              <a:rPr lang="en-US" dirty="0" smtClean="0"/>
              <a:t> – </a:t>
            </a:r>
            <a:r>
              <a:rPr lang="en-US" b="0" dirty="0" smtClean="0"/>
              <a:t>Observe - Explain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Watch what happens as the drop of soap falls into the milk.</a:t>
            </a:r>
          </a:p>
          <a:p>
            <a:endParaRPr lang="en-US" dirty="0" smtClean="0"/>
          </a:p>
          <a:p>
            <a:r>
              <a:rPr lang="en-US" dirty="0" smtClean="0"/>
              <a:t>Write down what you see happening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b="0" dirty="0" smtClean="0"/>
              <a:t>Predict – </a:t>
            </a:r>
            <a:r>
              <a:rPr lang="en-US" sz="5000" b="1" dirty="0" smtClean="0"/>
              <a:t>Observe</a:t>
            </a:r>
            <a:r>
              <a:rPr lang="en-US" b="0" dirty="0" smtClean="0"/>
              <a:t> - Explain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" y="609600"/>
            <a:ext cx="8782050" cy="563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67200" y="3657600"/>
            <a:ext cx="2209800" cy="4455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267200" y="4876800"/>
            <a:ext cx="2209800" cy="685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285957" y="4888807"/>
            <a:ext cx="2209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Sometimes your group members may have answers you are looking for!  Ask them first, then check your notes, then ask me.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3944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do you think this happened?</a:t>
            </a:r>
          </a:p>
          <a:p>
            <a:endParaRPr lang="en-US" dirty="0" smtClean="0"/>
          </a:p>
          <a:p>
            <a:r>
              <a:rPr lang="en-US" dirty="0" smtClean="0"/>
              <a:t>What are some questions you could ask to help you find out more?</a:t>
            </a:r>
          </a:p>
          <a:p>
            <a:endParaRPr lang="en-US" dirty="0" smtClean="0"/>
          </a:p>
          <a:p>
            <a:r>
              <a:rPr lang="en-US" dirty="0" smtClean="0"/>
              <a:t>How could you answer some of these questions?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b="0" dirty="0" smtClean="0"/>
              <a:t>Predict – Observe - </a:t>
            </a:r>
            <a:r>
              <a:rPr lang="en-US" sz="5000" b="1" dirty="0" smtClean="0"/>
              <a:t>Explain</a:t>
            </a:r>
            <a:endParaRPr lang="en-US" sz="5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Re-read your explanation.  Turn this explanation into a </a:t>
            </a:r>
            <a:r>
              <a:rPr lang="en-US" b="1" dirty="0" smtClean="0"/>
              <a:t>hypothesis </a:t>
            </a:r>
            <a:r>
              <a:rPr lang="en-US" dirty="0" smtClean="0"/>
              <a:t>that explains why you think we saw this reaction.  </a:t>
            </a:r>
            <a:r>
              <a:rPr lang="en-US" i="1" dirty="0" smtClean="0"/>
              <a:t>(hint… if, then, because)</a:t>
            </a:r>
            <a:endParaRPr lang="en-US" b="1" i="1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b="1" i="1" dirty="0" smtClean="0"/>
          </a:p>
        </p:txBody>
      </p:sp>
    </p:spTree>
    <p:extLst>
      <p:ext uri="{BB962C8B-B14F-4D97-AF65-F5344CB8AC3E}">
        <p14:creationId xmlns:p14="http://schemas.microsoft.com/office/powerpoint/2010/main" val="43298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220</Words>
  <Application>Microsoft Office PowerPoint</Application>
  <PresentationFormat>On-screen Show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Warm up:  What types of things have you done in science in the past?  What is your favorite thing you ever learned in science?</vt:lpstr>
      <vt:lpstr>Predict – Observe - Explain</vt:lpstr>
      <vt:lpstr>Predict – Observe - Explain</vt:lpstr>
      <vt:lpstr>PowerPoint Presentation</vt:lpstr>
      <vt:lpstr>Predict – Observe - Explain</vt:lpstr>
      <vt:lpstr>Exit Ticket</vt:lpstr>
    </vt:vector>
  </TitlesOfParts>
  <Company>School District 27J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 – Milk, food coloring, and soap</dc:title>
  <dc:creator>Teren Cunningham</dc:creator>
  <cp:lastModifiedBy>Sydney van der Wal</cp:lastModifiedBy>
  <cp:revision>42</cp:revision>
  <dcterms:created xsi:type="dcterms:W3CDTF">2011-08-19T18:25:32Z</dcterms:created>
  <dcterms:modified xsi:type="dcterms:W3CDTF">2013-08-15T19:22:47Z</dcterms:modified>
</cp:coreProperties>
</file>